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5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7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6" autoAdjust="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6F573B-3506-4004-9EC9-653BA4C2DAD0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</dgm:pt>
    <dgm:pt modelId="{0E62E0FB-B4F2-4502-8DE8-DC3F5890690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dirty="0" smtClean="0">
              <a:ln/>
              <a:effectLst/>
              <a:latin typeface="Arial" charset="0"/>
            </a:rPr>
            <a:t>ребенок</a:t>
          </a:r>
        </a:p>
      </dgm:t>
    </dgm:pt>
    <dgm:pt modelId="{2665026B-D68D-4A86-8657-0D6AAE223942}" type="parTrans" cxnId="{CCF6823E-5E9E-4E1A-94DA-95C7ADA127F0}">
      <dgm:prSet/>
      <dgm:spPr/>
      <dgm:t>
        <a:bodyPr/>
        <a:lstStyle/>
        <a:p>
          <a:endParaRPr lang="ru-RU"/>
        </a:p>
      </dgm:t>
    </dgm:pt>
    <dgm:pt modelId="{5E3D03E3-9FD6-40D4-8DD9-24BEC53D2128}" type="sibTrans" cxnId="{CCF6823E-5E9E-4E1A-94DA-95C7ADA127F0}">
      <dgm:prSet/>
      <dgm:spPr/>
      <dgm:t>
        <a:bodyPr/>
        <a:lstStyle/>
        <a:p>
          <a:endParaRPr lang="ru-RU"/>
        </a:p>
      </dgm:t>
    </dgm:pt>
    <dgm:pt modelId="{394E75F6-16C8-4981-900D-7F8C86C91B2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dirty="0" smtClean="0">
              <a:ln/>
              <a:effectLst/>
              <a:latin typeface="Arial" charset="0"/>
            </a:rPr>
            <a:t>Детский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dirty="0" smtClean="0">
              <a:ln/>
              <a:effectLst/>
              <a:latin typeface="Arial" charset="0"/>
            </a:rPr>
            <a:t>психиатр</a:t>
          </a:r>
        </a:p>
      </dgm:t>
    </dgm:pt>
    <dgm:pt modelId="{E45704A5-9A3D-48CC-AB3E-DA4811A65CE5}" type="parTrans" cxnId="{D69F8A18-0A1B-4363-9044-4E408F9BEDAC}">
      <dgm:prSet/>
      <dgm:spPr/>
      <dgm:t>
        <a:bodyPr/>
        <a:lstStyle/>
        <a:p>
          <a:endParaRPr lang="ru-RU"/>
        </a:p>
      </dgm:t>
    </dgm:pt>
    <dgm:pt modelId="{066CB79B-9ADD-4A5A-A33E-22B7CB6D45D3}" type="sibTrans" cxnId="{D69F8A18-0A1B-4363-9044-4E408F9BEDAC}">
      <dgm:prSet/>
      <dgm:spPr/>
      <dgm:t>
        <a:bodyPr/>
        <a:lstStyle/>
        <a:p>
          <a:endParaRPr lang="ru-RU"/>
        </a:p>
      </dgm:t>
    </dgm:pt>
    <dgm:pt modelId="{1BA464DC-60F5-4C36-8FB9-6FC512A36DD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dirty="0" smtClean="0">
              <a:ln/>
              <a:effectLst/>
              <a:latin typeface="Arial" charset="0"/>
            </a:rPr>
            <a:t>Учитель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dirty="0" smtClean="0">
              <a:ln/>
              <a:effectLst/>
              <a:latin typeface="Arial" charset="0"/>
            </a:rPr>
            <a:t>-дефектолог</a:t>
          </a:r>
        </a:p>
      </dgm:t>
    </dgm:pt>
    <dgm:pt modelId="{CE39A77F-F1EE-4926-A6FB-9EA54C664F88}" type="parTrans" cxnId="{95D5681B-A0F8-4E85-8C02-BCE90EF12743}">
      <dgm:prSet/>
      <dgm:spPr/>
      <dgm:t>
        <a:bodyPr/>
        <a:lstStyle/>
        <a:p>
          <a:endParaRPr lang="ru-RU"/>
        </a:p>
      </dgm:t>
    </dgm:pt>
    <dgm:pt modelId="{29596028-C7D6-4646-94B5-2005A2526DD1}" type="sibTrans" cxnId="{95D5681B-A0F8-4E85-8C02-BCE90EF12743}">
      <dgm:prSet/>
      <dgm:spPr/>
      <dgm:t>
        <a:bodyPr/>
        <a:lstStyle/>
        <a:p>
          <a:endParaRPr lang="ru-RU"/>
        </a:p>
      </dgm:t>
    </dgm:pt>
    <dgm:pt modelId="{60F8B393-DF00-4B16-A102-CDA046CB31B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dirty="0" smtClean="0">
              <a:ln/>
              <a:effectLst/>
              <a:latin typeface="Arial" charset="0"/>
            </a:rPr>
            <a:t>Социальный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dirty="0" smtClean="0">
              <a:ln/>
              <a:effectLst/>
              <a:latin typeface="Arial" charset="0"/>
            </a:rPr>
            <a:t>педагог</a:t>
          </a:r>
        </a:p>
      </dgm:t>
    </dgm:pt>
    <dgm:pt modelId="{EC5E5CF5-66A4-4BE3-A8E5-956F462F25CD}" type="parTrans" cxnId="{A831BEB5-D11C-4841-8D07-995ACB515F72}">
      <dgm:prSet/>
      <dgm:spPr/>
      <dgm:t>
        <a:bodyPr/>
        <a:lstStyle/>
        <a:p>
          <a:endParaRPr lang="ru-RU"/>
        </a:p>
      </dgm:t>
    </dgm:pt>
    <dgm:pt modelId="{0AADDAE9-E8A1-470E-9184-4C8689AE9996}" type="sibTrans" cxnId="{A831BEB5-D11C-4841-8D07-995ACB515F72}">
      <dgm:prSet/>
      <dgm:spPr/>
      <dgm:t>
        <a:bodyPr/>
        <a:lstStyle/>
        <a:p>
          <a:endParaRPr lang="ru-RU"/>
        </a:p>
      </dgm:t>
    </dgm:pt>
    <dgm:pt modelId="{307E20EE-CCA8-47BE-A400-8C89A8975B5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/>
              <a:effectLst/>
              <a:latin typeface="Arial" charset="0"/>
            </a:rPr>
            <a:t>Учитель </a:t>
          </a:r>
        </a:p>
      </dgm:t>
    </dgm:pt>
    <dgm:pt modelId="{FA24B836-24DB-4217-8290-225C80C478D3}" type="parTrans" cxnId="{5C362DBC-A083-409D-A6DC-93E4A6B1305D}">
      <dgm:prSet/>
      <dgm:spPr/>
      <dgm:t>
        <a:bodyPr/>
        <a:lstStyle/>
        <a:p>
          <a:endParaRPr lang="ru-RU"/>
        </a:p>
      </dgm:t>
    </dgm:pt>
    <dgm:pt modelId="{6104326D-207A-4482-A15D-AEBFEE1092B9}" type="sibTrans" cxnId="{5C362DBC-A083-409D-A6DC-93E4A6B1305D}">
      <dgm:prSet/>
      <dgm:spPr/>
      <dgm:t>
        <a:bodyPr/>
        <a:lstStyle/>
        <a:p>
          <a:endParaRPr lang="ru-RU"/>
        </a:p>
      </dgm:t>
    </dgm:pt>
    <dgm:pt modelId="{C4B8763C-4F46-490C-8D41-E371E6BFD0B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dirty="0" smtClean="0">
              <a:ln/>
              <a:effectLst/>
              <a:latin typeface="Arial" charset="0"/>
            </a:rPr>
            <a:t>Учитель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dirty="0" smtClean="0">
              <a:ln/>
              <a:effectLst/>
              <a:latin typeface="Arial" charset="0"/>
            </a:rPr>
            <a:t>-логопед</a:t>
          </a:r>
        </a:p>
      </dgm:t>
    </dgm:pt>
    <dgm:pt modelId="{B623362C-3B93-4226-B29B-AA7682814DE9}" type="parTrans" cxnId="{A01C58A2-0AB6-463D-8043-435CCDC27551}">
      <dgm:prSet/>
      <dgm:spPr/>
      <dgm:t>
        <a:bodyPr/>
        <a:lstStyle/>
        <a:p>
          <a:endParaRPr lang="ru-RU"/>
        </a:p>
      </dgm:t>
    </dgm:pt>
    <dgm:pt modelId="{8B07F3DF-BC58-4FC0-A530-06DFF6B6B83C}" type="sibTrans" cxnId="{A01C58A2-0AB6-463D-8043-435CCDC27551}">
      <dgm:prSet/>
      <dgm:spPr/>
      <dgm:t>
        <a:bodyPr/>
        <a:lstStyle/>
        <a:p>
          <a:endParaRPr lang="ru-RU"/>
        </a:p>
      </dgm:t>
    </dgm:pt>
    <dgm:pt modelId="{A98E465A-C7E2-49A3-972F-E9FBED2958D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dirty="0" smtClean="0">
              <a:ln/>
              <a:effectLst/>
              <a:latin typeface="Arial" charset="0"/>
            </a:rPr>
            <a:t>Педагог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dirty="0" smtClean="0">
              <a:ln/>
              <a:effectLst/>
              <a:latin typeface="Arial" charset="0"/>
            </a:rPr>
            <a:t>-психолог</a:t>
          </a:r>
        </a:p>
      </dgm:t>
    </dgm:pt>
    <dgm:pt modelId="{7DC2A69C-892C-420D-BB89-31A5545FB499}" type="parTrans" cxnId="{86BB1C24-CD50-43B1-BB22-2FB7CECC9A0D}">
      <dgm:prSet/>
      <dgm:spPr/>
      <dgm:t>
        <a:bodyPr/>
        <a:lstStyle/>
        <a:p>
          <a:endParaRPr lang="ru-RU"/>
        </a:p>
      </dgm:t>
    </dgm:pt>
    <dgm:pt modelId="{ADFADF7B-6E6B-42D3-9651-4A266FA522C4}" type="sibTrans" cxnId="{86BB1C24-CD50-43B1-BB22-2FB7CECC9A0D}">
      <dgm:prSet/>
      <dgm:spPr/>
      <dgm:t>
        <a:bodyPr/>
        <a:lstStyle/>
        <a:p>
          <a:endParaRPr lang="ru-RU"/>
        </a:p>
      </dgm:t>
    </dgm:pt>
    <dgm:pt modelId="{908264C4-0E10-4663-9982-E507EE7F49EF}" type="pres">
      <dgm:prSet presAssocID="{6B6F573B-3506-4004-9EC9-653BA4C2DA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A9A198-1A9E-40A9-8ED8-8A11D16713A1}" type="pres">
      <dgm:prSet presAssocID="{0E62E0FB-B4F2-4502-8DE8-DC3F58906901}" presName="hierRoot1" presStyleCnt="0">
        <dgm:presLayoutVars>
          <dgm:hierBranch/>
        </dgm:presLayoutVars>
      </dgm:prSet>
      <dgm:spPr/>
    </dgm:pt>
    <dgm:pt modelId="{ADB59FB0-B4D8-4239-9364-116676B3A689}" type="pres">
      <dgm:prSet presAssocID="{0E62E0FB-B4F2-4502-8DE8-DC3F58906901}" presName="rootComposite1" presStyleCnt="0"/>
      <dgm:spPr/>
    </dgm:pt>
    <dgm:pt modelId="{7477C721-738B-47D6-B4D6-A038FB0B3A3F}" type="pres">
      <dgm:prSet presAssocID="{0E62E0FB-B4F2-4502-8DE8-DC3F58906901}" presName="rootText1" presStyleLbl="node0" presStyleIdx="0" presStyleCnt="1" custScaleX="128271" custScaleY="131360" custLinFactNeighborX="3680" custLinFactNeighborY="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6C125F-D049-4443-ACCB-702640DB03FB}" type="pres">
      <dgm:prSet presAssocID="{0E62E0FB-B4F2-4502-8DE8-DC3F5890690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F41708F-891B-4E27-BC08-4C8995E393C9}" type="pres">
      <dgm:prSet presAssocID="{0E62E0FB-B4F2-4502-8DE8-DC3F58906901}" presName="hierChild2" presStyleCnt="0"/>
      <dgm:spPr/>
    </dgm:pt>
    <dgm:pt modelId="{1D5A451F-C8F8-4A8C-8444-91A128775C52}" type="pres">
      <dgm:prSet presAssocID="{E45704A5-9A3D-48CC-AB3E-DA4811A65CE5}" presName="Name35" presStyleLbl="parChTrans1D2" presStyleIdx="0" presStyleCnt="6"/>
      <dgm:spPr/>
      <dgm:t>
        <a:bodyPr/>
        <a:lstStyle/>
        <a:p>
          <a:endParaRPr lang="ru-RU"/>
        </a:p>
      </dgm:t>
    </dgm:pt>
    <dgm:pt modelId="{9D0DB706-9024-4769-B378-464DC0CCB7D1}" type="pres">
      <dgm:prSet presAssocID="{394E75F6-16C8-4981-900D-7F8C86C91B2C}" presName="hierRoot2" presStyleCnt="0">
        <dgm:presLayoutVars>
          <dgm:hierBranch/>
        </dgm:presLayoutVars>
      </dgm:prSet>
      <dgm:spPr/>
    </dgm:pt>
    <dgm:pt modelId="{F782EFAE-DF8E-47B9-AD7C-01A4E63B8363}" type="pres">
      <dgm:prSet presAssocID="{394E75F6-16C8-4981-900D-7F8C86C91B2C}" presName="rootComposite" presStyleCnt="0"/>
      <dgm:spPr/>
    </dgm:pt>
    <dgm:pt modelId="{6B9480EC-88E3-41EF-BCD5-99DFD02E6FCF}" type="pres">
      <dgm:prSet presAssocID="{394E75F6-16C8-4981-900D-7F8C86C91B2C}" presName="rootText" presStyleLbl="node2" presStyleIdx="0" presStyleCnt="6" custScaleX="124630" custScaleY="1464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B13CB0-B1F3-4D56-8018-B88D05913BA9}" type="pres">
      <dgm:prSet presAssocID="{394E75F6-16C8-4981-900D-7F8C86C91B2C}" presName="rootConnector" presStyleLbl="node2" presStyleIdx="0" presStyleCnt="6"/>
      <dgm:spPr/>
      <dgm:t>
        <a:bodyPr/>
        <a:lstStyle/>
        <a:p>
          <a:endParaRPr lang="ru-RU"/>
        </a:p>
      </dgm:t>
    </dgm:pt>
    <dgm:pt modelId="{252C895D-A468-4E62-ADC4-B07448BE243C}" type="pres">
      <dgm:prSet presAssocID="{394E75F6-16C8-4981-900D-7F8C86C91B2C}" presName="hierChild4" presStyleCnt="0"/>
      <dgm:spPr/>
    </dgm:pt>
    <dgm:pt modelId="{1843C752-FF10-475B-9774-75319EBDE697}" type="pres">
      <dgm:prSet presAssocID="{394E75F6-16C8-4981-900D-7F8C86C91B2C}" presName="hierChild5" presStyleCnt="0"/>
      <dgm:spPr/>
    </dgm:pt>
    <dgm:pt modelId="{D134F8C5-130E-4E9C-8A2B-145F3BA499A6}" type="pres">
      <dgm:prSet presAssocID="{CE39A77F-F1EE-4926-A6FB-9EA54C664F88}" presName="Name35" presStyleLbl="parChTrans1D2" presStyleIdx="1" presStyleCnt="6"/>
      <dgm:spPr/>
      <dgm:t>
        <a:bodyPr/>
        <a:lstStyle/>
        <a:p>
          <a:endParaRPr lang="ru-RU"/>
        </a:p>
      </dgm:t>
    </dgm:pt>
    <dgm:pt modelId="{6DA9A033-55ED-4C6B-813D-B1C99D9EEE45}" type="pres">
      <dgm:prSet presAssocID="{1BA464DC-60F5-4C36-8FB9-6FC512A36DD1}" presName="hierRoot2" presStyleCnt="0">
        <dgm:presLayoutVars>
          <dgm:hierBranch/>
        </dgm:presLayoutVars>
      </dgm:prSet>
      <dgm:spPr/>
    </dgm:pt>
    <dgm:pt modelId="{6E2AED76-A7A9-47F1-821D-00D66E5E4278}" type="pres">
      <dgm:prSet presAssocID="{1BA464DC-60F5-4C36-8FB9-6FC512A36DD1}" presName="rootComposite" presStyleCnt="0"/>
      <dgm:spPr/>
    </dgm:pt>
    <dgm:pt modelId="{CC4BB11E-42E4-428C-A5CC-92CFFB150E77}" type="pres">
      <dgm:prSet presAssocID="{1BA464DC-60F5-4C36-8FB9-6FC512A36DD1}" presName="rootText" presStyleLbl="node2" presStyleIdx="1" presStyleCnt="6" custScaleX="112539" custScaleY="1396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DB2151-7C0C-4053-ABD7-FA5CE3BC15DB}" type="pres">
      <dgm:prSet presAssocID="{1BA464DC-60F5-4C36-8FB9-6FC512A36DD1}" presName="rootConnector" presStyleLbl="node2" presStyleIdx="1" presStyleCnt="6"/>
      <dgm:spPr/>
      <dgm:t>
        <a:bodyPr/>
        <a:lstStyle/>
        <a:p>
          <a:endParaRPr lang="ru-RU"/>
        </a:p>
      </dgm:t>
    </dgm:pt>
    <dgm:pt modelId="{1E9DD38F-8F67-4908-A39E-B1855B13426E}" type="pres">
      <dgm:prSet presAssocID="{1BA464DC-60F5-4C36-8FB9-6FC512A36DD1}" presName="hierChild4" presStyleCnt="0"/>
      <dgm:spPr/>
    </dgm:pt>
    <dgm:pt modelId="{073CC459-DF34-4C17-84FF-E4248BD138F2}" type="pres">
      <dgm:prSet presAssocID="{1BA464DC-60F5-4C36-8FB9-6FC512A36DD1}" presName="hierChild5" presStyleCnt="0"/>
      <dgm:spPr/>
    </dgm:pt>
    <dgm:pt modelId="{CF1C740D-4C32-4100-B09C-75903BB8012C}" type="pres">
      <dgm:prSet presAssocID="{EC5E5CF5-66A4-4BE3-A8E5-956F462F25CD}" presName="Name35" presStyleLbl="parChTrans1D2" presStyleIdx="2" presStyleCnt="6"/>
      <dgm:spPr/>
      <dgm:t>
        <a:bodyPr/>
        <a:lstStyle/>
        <a:p>
          <a:endParaRPr lang="ru-RU"/>
        </a:p>
      </dgm:t>
    </dgm:pt>
    <dgm:pt modelId="{B91822E3-3EFE-42A3-8E4F-BFF5E3D3CD23}" type="pres">
      <dgm:prSet presAssocID="{60F8B393-DF00-4B16-A102-CDA046CB31B0}" presName="hierRoot2" presStyleCnt="0">
        <dgm:presLayoutVars>
          <dgm:hierBranch/>
        </dgm:presLayoutVars>
      </dgm:prSet>
      <dgm:spPr/>
    </dgm:pt>
    <dgm:pt modelId="{15EB7BD7-0727-4511-A22E-37386A431D99}" type="pres">
      <dgm:prSet presAssocID="{60F8B393-DF00-4B16-A102-CDA046CB31B0}" presName="rootComposite" presStyleCnt="0"/>
      <dgm:spPr/>
    </dgm:pt>
    <dgm:pt modelId="{E7C72017-B94B-44BA-A9A3-08B39A92127A}" type="pres">
      <dgm:prSet presAssocID="{60F8B393-DF00-4B16-A102-CDA046CB31B0}" presName="rootText" presStyleLbl="node2" presStyleIdx="2" presStyleCnt="6" custScaleX="121108" custScaleY="1443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756696-4612-41E5-8C3E-9D9983D55F62}" type="pres">
      <dgm:prSet presAssocID="{60F8B393-DF00-4B16-A102-CDA046CB31B0}" presName="rootConnector" presStyleLbl="node2" presStyleIdx="2" presStyleCnt="6"/>
      <dgm:spPr/>
      <dgm:t>
        <a:bodyPr/>
        <a:lstStyle/>
        <a:p>
          <a:endParaRPr lang="ru-RU"/>
        </a:p>
      </dgm:t>
    </dgm:pt>
    <dgm:pt modelId="{813636EA-BEF8-4D8C-8A70-3F86FB2C7539}" type="pres">
      <dgm:prSet presAssocID="{60F8B393-DF00-4B16-A102-CDA046CB31B0}" presName="hierChild4" presStyleCnt="0"/>
      <dgm:spPr/>
    </dgm:pt>
    <dgm:pt modelId="{FED76576-00AE-4460-A314-B5848F63FDB6}" type="pres">
      <dgm:prSet presAssocID="{60F8B393-DF00-4B16-A102-CDA046CB31B0}" presName="hierChild5" presStyleCnt="0"/>
      <dgm:spPr/>
    </dgm:pt>
    <dgm:pt modelId="{5D6ECEEF-CB5C-4588-B297-A7FFF3901D76}" type="pres">
      <dgm:prSet presAssocID="{FA24B836-24DB-4217-8290-225C80C478D3}" presName="Name35" presStyleLbl="parChTrans1D2" presStyleIdx="3" presStyleCnt="6"/>
      <dgm:spPr/>
      <dgm:t>
        <a:bodyPr/>
        <a:lstStyle/>
        <a:p>
          <a:endParaRPr lang="ru-RU"/>
        </a:p>
      </dgm:t>
    </dgm:pt>
    <dgm:pt modelId="{B6BF532C-03DB-4369-9DBC-6044B9805914}" type="pres">
      <dgm:prSet presAssocID="{307E20EE-CCA8-47BE-A400-8C89A8975B55}" presName="hierRoot2" presStyleCnt="0">
        <dgm:presLayoutVars>
          <dgm:hierBranch/>
        </dgm:presLayoutVars>
      </dgm:prSet>
      <dgm:spPr/>
    </dgm:pt>
    <dgm:pt modelId="{F53FDE40-E2EA-4498-9C68-63380741BD94}" type="pres">
      <dgm:prSet presAssocID="{307E20EE-CCA8-47BE-A400-8C89A8975B55}" presName="rootComposite" presStyleCnt="0"/>
      <dgm:spPr/>
    </dgm:pt>
    <dgm:pt modelId="{B53E204B-7014-4CDC-BCF6-E3E52107A28D}" type="pres">
      <dgm:prSet presAssocID="{307E20EE-CCA8-47BE-A400-8C89A8975B55}" presName="rootText" presStyleLbl="node2" presStyleIdx="3" presStyleCnt="6" custScaleX="110594" custScaleY="1425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56D3A6-250E-4A32-92BD-29F9E5FE710F}" type="pres">
      <dgm:prSet presAssocID="{307E20EE-CCA8-47BE-A400-8C89A8975B55}" presName="rootConnector" presStyleLbl="node2" presStyleIdx="3" presStyleCnt="6"/>
      <dgm:spPr/>
      <dgm:t>
        <a:bodyPr/>
        <a:lstStyle/>
        <a:p>
          <a:endParaRPr lang="ru-RU"/>
        </a:p>
      </dgm:t>
    </dgm:pt>
    <dgm:pt modelId="{DF74EBA5-67F9-4DC3-B00B-387B910E6FF9}" type="pres">
      <dgm:prSet presAssocID="{307E20EE-CCA8-47BE-A400-8C89A8975B55}" presName="hierChild4" presStyleCnt="0"/>
      <dgm:spPr/>
    </dgm:pt>
    <dgm:pt modelId="{4F4CC77A-BC6F-4078-8739-BDCF580DF92C}" type="pres">
      <dgm:prSet presAssocID="{307E20EE-CCA8-47BE-A400-8C89A8975B55}" presName="hierChild5" presStyleCnt="0"/>
      <dgm:spPr/>
    </dgm:pt>
    <dgm:pt modelId="{CA0AE48F-A3C6-42E4-B662-5F91129528C7}" type="pres">
      <dgm:prSet presAssocID="{B623362C-3B93-4226-B29B-AA7682814DE9}" presName="Name35" presStyleLbl="parChTrans1D2" presStyleIdx="4" presStyleCnt="6"/>
      <dgm:spPr/>
      <dgm:t>
        <a:bodyPr/>
        <a:lstStyle/>
        <a:p>
          <a:endParaRPr lang="ru-RU"/>
        </a:p>
      </dgm:t>
    </dgm:pt>
    <dgm:pt modelId="{F39BAA06-FFF5-417A-96A6-4DE6B4CB1CB8}" type="pres">
      <dgm:prSet presAssocID="{C4B8763C-4F46-490C-8D41-E371E6BFD0B6}" presName="hierRoot2" presStyleCnt="0">
        <dgm:presLayoutVars>
          <dgm:hierBranch/>
        </dgm:presLayoutVars>
      </dgm:prSet>
      <dgm:spPr/>
    </dgm:pt>
    <dgm:pt modelId="{649D23D5-7D82-426C-9D2B-6CD91DE88987}" type="pres">
      <dgm:prSet presAssocID="{C4B8763C-4F46-490C-8D41-E371E6BFD0B6}" presName="rootComposite" presStyleCnt="0"/>
      <dgm:spPr/>
    </dgm:pt>
    <dgm:pt modelId="{095851A7-89ED-42DC-8E12-AF35A76F574A}" type="pres">
      <dgm:prSet presAssocID="{C4B8763C-4F46-490C-8D41-E371E6BFD0B6}" presName="rootText" presStyleLbl="node2" presStyleIdx="4" presStyleCnt="6" custScaleX="127454" custScaleY="142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CDBB8D-7CB9-4EF0-AF6D-CD9ED3B1EEE2}" type="pres">
      <dgm:prSet presAssocID="{C4B8763C-4F46-490C-8D41-E371E6BFD0B6}" presName="rootConnector" presStyleLbl="node2" presStyleIdx="4" presStyleCnt="6"/>
      <dgm:spPr/>
      <dgm:t>
        <a:bodyPr/>
        <a:lstStyle/>
        <a:p>
          <a:endParaRPr lang="ru-RU"/>
        </a:p>
      </dgm:t>
    </dgm:pt>
    <dgm:pt modelId="{7B5452F5-DB6A-409D-A2AE-D003B528B0EB}" type="pres">
      <dgm:prSet presAssocID="{C4B8763C-4F46-490C-8D41-E371E6BFD0B6}" presName="hierChild4" presStyleCnt="0"/>
      <dgm:spPr/>
    </dgm:pt>
    <dgm:pt modelId="{5C235100-9FE2-4BED-9E63-A28BB4609153}" type="pres">
      <dgm:prSet presAssocID="{C4B8763C-4F46-490C-8D41-E371E6BFD0B6}" presName="hierChild5" presStyleCnt="0"/>
      <dgm:spPr/>
    </dgm:pt>
    <dgm:pt modelId="{8534B11B-A1E0-474D-AEB9-1A25283D1E2D}" type="pres">
      <dgm:prSet presAssocID="{7DC2A69C-892C-420D-BB89-31A5545FB499}" presName="Name35" presStyleLbl="parChTrans1D2" presStyleIdx="5" presStyleCnt="6"/>
      <dgm:spPr/>
      <dgm:t>
        <a:bodyPr/>
        <a:lstStyle/>
        <a:p>
          <a:endParaRPr lang="ru-RU"/>
        </a:p>
      </dgm:t>
    </dgm:pt>
    <dgm:pt modelId="{C7166A3E-CB10-4707-B336-22F48ED46338}" type="pres">
      <dgm:prSet presAssocID="{A98E465A-C7E2-49A3-972F-E9FBED2958D9}" presName="hierRoot2" presStyleCnt="0">
        <dgm:presLayoutVars>
          <dgm:hierBranch/>
        </dgm:presLayoutVars>
      </dgm:prSet>
      <dgm:spPr/>
    </dgm:pt>
    <dgm:pt modelId="{920E5D3C-08A8-4ED0-AA66-74D575024E0D}" type="pres">
      <dgm:prSet presAssocID="{A98E465A-C7E2-49A3-972F-E9FBED2958D9}" presName="rootComposite" presStyleCnt="0"/>
      <dgm:spPr/>
    </dgm:pt>
    <dgm:pt modelId="{0199529E-442D-404E-826F-76FD74D69B13}" type="pres">
      <dgm:prSet presAssocID="{A98E465A-C7E2-49A3-972F-E9FBED2958D9}" presName="rootText" presStyleLbl="node2" presStyleIdx="5" presStyleCnt="6" custScaleX="101506" custScaleY="1464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BB6DCE-31F3-4633-8D07-78402BCFCF5B}" type="pres">
      <dgm:prSet presAssocID="{A98E465A-C7E2-49A3-972F-E9FBED2958D9}" presName="rootConnector" presStyleLbl="node2" presStyleIdx="5" presStyleCnt="6"/>
      <dgm:spPr/>
      <dgm:t>
        <a:bodyPr/>
        <a:lstStyle/>
        <a:p>
          <a:endParaRPr lang="ru-RU"/>
        </a:p>
      </dgm:t>
    </dgm:pt>
    <dgm:pt modelId="{429DBF4D-C69D-4A2C-8FC2-1229586D48B3}" type="pres">
      <dgm:prSet presAssocID="{A98E465A-C7E2-49A3-972F-E9FBED2958D9}" presName="hierChild4" presStyleCnt="0"/>
      <dgm:spPr/>
    </dgm:pt>
    <dgm:pt modelId="{E5DD1BBE-1BE2-4277-A02A-D160A7DC8B37}" type="pres">
      <dgm:prSet presAssocID="{A98E465A-C7E2-49A3-972F-E9FBED2958D9}" presName="hierChild5" presStyleCnt="0"/>
      <dgm:spPr/>
    </dgm:pt>
    <dgm:pt modelId="{97EBD59D-53B4-4738-A50C-1CCB533BB679}" type="pres">
      <dgm:prSet presAssocID="{0E62E0FB-B4F2-4502-8DE8-DC3F58906901}" presName="hierChild3" presStyleCnt="0"/>
      <dgm:spPr/>
    </dgm:pt>
  </dgm:ptLst>
  <dgm:cxnLst>
    <dgm:cxn modelId="{0188F37A-41A0-4787-A936-4986386F3CD9}" type="presOf" srcId="{60F8B393-DF00-4B16-A102-CDA046CB31B0}" destId="{E7C72017-B94B-44BA-A9A3-08B39A92127A}" srcOrd="0" destOrd="0" presId="urn:microsoft.com/office/officeart/2005/8/layout/orgChart1"/>
    <dgm:cxn modelId="{A9FC5A50-674B-47E7-A5B9-5BE56B34E842}" type="presOf" srcId="{0E62E0FB-B4F2-4502-8DE8-DC3F58906901}" destId="{7477C721-738B-47D6-B4D6-A038FB0B3A3F}" srcOrd="0" destOrd="0" presId="urn:microsoft.com/office/officeart/2005/8/layout/orgChart1"/>
    <dgm:cxn modelId="{5F5F3C1C-C6E5-431F-AB83-197B624180CC}" type="presOf" srcId="{1BA464DC-60F5-4C36-8FB9-6FC512A36DD1}" destId="{CC4BB11E-42E4-428C-A5CC-92CFFB150E77}" srcOrd="0" destOrd="0" presId="urn:microsoft.com/office/officeart/2005/8/layout/orgChart1"/>
    <dgm:cxn modelId="{CCF6823E-5E9E-4E1A-94DA-95C7ADA127F0}" srcId="{6B6F573B-3506-4004-9EC9-653BA4C2DAD0}" destId="{0E62E0FB-B4F2-4502-8DE8-DC3F58906901}" srcOrd="0" destOrd="0" parTransId="{2665026B-D68D-4A86-8657-0D6AAE223942}" sibTransId="{5E3D03E3-9FD6-40D4-8DD9-24BEC53D2128}"/>
    <dgm:cxn modelId="{17EB585F-100A-40D7-8054-66F7B9F475F3}" type="presOf" srcId="{A98E465A-C7E2-49A3-972F-E9FBED2958D9}" destId="{0199529E-442D-404E-826F-76FD74D69B13}" srcOrd="0" destOrd="0" presId="urn:microsoft.com/office/officeart/2005/8/layout/orgChart1"/>
    <dgm:cxn modelId="{BE93858F-7E71-4869-B95E-0412753E7A0A}" type="presOf" srcId="{307E20EE-CCA8-47BE-A400-8C89A8975B55}" destId="{B53E204B-7014-4CDC-BCF6-E3E52107A28D}" srcOrd="0" destOrd="0" presId="urn:microsoft.com/office/officeart/2005/8/layout/orgChart1"/>
    <dgm:cxn modelId="{584C8987-E17B-4BB5-B928-DD7BD1CD24D0}" type="presOf" srcId="{C4B8763C-4F46-490C-8D41-E371E6BFD0B6}" destId="{CCCDBB8D-7CB9-4EF0-AF6D-CD9ED3B1EEE2}" srcOrd="1" destOrd="0" presId="urn:microsoft.com/office/officeart/2005/8/layout/orgChart1"/>
    <dgm:cxn modelId="{A831BEB5-D11C-4841-8D07-995ACB515F72}" srcId="{0E62E0FB-B4F2-4502-8DE8-DC3F58906901}" destId="{60F8B393-DF00-4B16-A102-CDA046CB31B0}" srcOrd="2" destOrd="0" parTransId="{EC5E5CF5-66A4-4BE3-A8E5-956F462F25CD}" sibTransId="{0AADDAE9-E8A1-470E-9184-4C8689AE9996}"/>
    <dgm:cxn modelId="{B0238C5C-BEC7-4F72-A540-D5634397CCB4}" type="presOf" srcId="{307E20EE-CCA8-47BE-A400-8C89A8975B55}" destId="{7356D3A6-250E-4A32-92BD-29F9E5FE710F}" srcOrd="1" destOrd="0" presId="urn:microsoft.com/office/officeart/2005/8/layout/orgChart1"/>
    <dgm:cxn modelId="{072C959E-14E6-4FD0-BD57-A9E9F0ED5C1B}" type="presOf" srcId="{A98E465A-C7E2-49A3-972F-E9FBED2958D9}" destId="{B6BB6DCE-31F3-4633-8D07-78402BCFCF5B}" srcOrd="1" destOrd="0" presId="urn:microsoft.com/office/officeart/2005/8/layout/orgChart1"/>
    <dgm:cxn modelId="{A443ACBA-6CD1-4030-A197-6FF5F99A853B}" type="presOf" srcId="{C4B8763C-4F46-490C-8D41-E371E6BFD0B6}" destId="{095851A7-89ED-42DC-8E12-AF35A76F574A}" srcOrd="0" destOrd="0" presId="urn:microsoft.com/office/officeart/2005/8/layout/orgChart1"/>
    <dgm:cxn modelId="{86BB1C24-CD50-43B1-BB22-2FB7CECC9A0D}" srcId="{0E62E0FB-B4F2-4502-8DE8-DC3F58906901}" destId="{A98E465A-C7E2-49A3-972F-E9FBED2958D9}" srcOrd="5" destOrd="0" parTransId="{7DC2A69C-892C-420D-BB89-31A5545FB499}" sibTransId="{ADFADF7B-6E6B-42D3-9651-4A266FA522C4}"/>
    <dgm:cxn modelId="{5956DAFD-E5BD-406D-B204-ABAE06415D16}" type="presOf" srcId="{CE39A77F-F1EE-4926-A6FB-9EA54C664F88}" destId="{D134F8C5-130E-4E9C-8A2B-145F3BA499A6}" srcOrd="0" destOrd="0" presId="urn:microsoft.com/office/officeart/2005/8/layout/orgChart1"/>
    <dgm:cxn modelId="{152F72E5-F5DA-41F9-939F-B219324855A2}" type="presOf" srcId="{6B6F573B-3506-4004-9EC9-653BA4C2DAD0}" destId="{908264C4-0E10-4663-9982-E507EE7F49EF}" srcOrd="0" destOrd="0" presId="urn:microsoft.com/office/officeart/2005/8/layout/orgChart1"/>
    <dgm:cxn modelId="{F4185CF9-F6D1-422C-888E-9BF19305E652}" type="presOf" srcId="{B623362C-3B93-4226-B29B-AA7682814DE9}" destId="{CA0AE48F-A3C6-42E4-B662-5F91129528C7}" srcOrd="0" destOrd="0" presId="urn:microsoft.com/office/officeart/2005/8/layout/orgChart1"/>
    <dgm:cxn modelId="{A01C58A2-0AB6-463D-8043-435CCDC27551}" srcId="{0E62E0FB-B4F2-4502-8DE8-DC3F58906901}" destId="{C4B8763C-4F46-490C-8D41-E371E6BFD0B6}" srcOrd="4" destOrd="0" parTransId="{B623362C-3B93-4226-B29B-AA7682814DE9}" sibTransId="{8B07F3DF-BC58-4FC0-A530-06DFF6B6B83C}"/>
    <dgm:cxn modelId="{5C362DBC-A083-409D-A6DC-93E4A6B1305D}" srcId="{0E62E0FB-B4F2-4502-8DE8-DC3F58906901}" destId="{307E20EE-CCA8-47BE-A400-8C89A8975B55}" srcOrd="3" destOrd="0" parTransId="{FA24B836-24DB-4217-8290-225C80C478D3}" sibTransId="{6104326D-207A-4482-A15D-AEBFEE1092B9}"/>
    <dgm:cxn modelId="{2E32969B-D402-41B2-BD95-4DF019F7D0B1}" type="presOf" srcId="{60F8B393-DF00-4B16-A102-CDA046CB31B0}" destId="{C3756696-4612-41E5-8C3E-9D9983D55F62}" srcOrd="1" destOrd="0" presId="urn:microsoft.com/office/officeart/2005/8/layout/orgChart1"/>
    <dgm:cxn modelId="{EEA51EBC-87D3-435A-BA37-50E863DEEB39}" type="presOf" srcId="{FA24B836-24DB-4217-8290-225C80C478D3}" destId="{5D6ECEEF-CB5C-4588-B297-A7FFF3901D76}" srcOrd="0" destOrd="0" presId="urn:microsoft.com/office/officeart/2005/8/layout/orgChart1"/>
    <dgm:cxn modelId="{73E4698E-F322-4724-BCFC-CAA374BC1012}" type="presOf" srcId="{0E62E0FB-B4F2-4502-8DE8-DC3F58906901}" destId="{186C125F-D049-4443-ACCB-702640DB03FB}" srcOrd="1" destOrd="0" presId="urn:microsoft.com/office/officeart/2005/8/layout/orgChart1"/>
    <dgm:cxn modelId="{D69F8A18-0A1B-4363-9044-4E408F9BEDAC}" srcId="{0E62E0FB-B4F2-4502-8DE8-DC3F58906901}" destId="{394E75F6-16C8-4981-900D-7F8C86C91B2C}" srcOrd="0" destOrd="0" parTransId="{E45704A5-9A3D-48CC-AB3E-DA4811A65CE5}" sibTransId="{066CB79B-9ADD-4A5A-A33E-22B7CB6D45D3}"/>
    <dgm:cxn modelId="{EB7C4B29-1319-41E4-9105-1C5E88F540F1}" type="presOf" srcId="{E45704A5-9A3D-48CC-AB3E-DA4811A65CE5}" destId="{1D5A451F-C8F8-4A8C-8444-91A128775C52}" srcOrd="0" destOrd="0" presId="urn:microsoft.com/office/officeart/2005/8/layout/orgChart1"/>
    <dgm:cxn modelId="{F75A3BF8-A1FD-4BB9-BC20-3E6A9CA1967C}" type="presOf" srcId="{1BA464DC-60F5-4C36-8FB9-6FC512A36DD1}" destId="{42DB2151-7C0C-4053-ABD7-FA5CE3BC15DB}" srcOrd="1" destOrd="0" presId="urn:microsoft.com/office/officeart/2005/8/layout/orgChart1"/>
    <dgm:cxn modelId="{95D5681B-A0F8-4E85-8C02-BCE90EF12743}" srcId="{0E62E0FB-B4F2-4502-8DE8-DC3F58906901}" destId="{1BA464DC-60F5-4C36-8FB9-6FC512A36DD1}" srcOrd="1" destOrd="0" parTransId="{CE39A77F-F1EE-4926-A6FB-9EA54C664F88}" sibTransId="{29596028-C7D6-4646-94B5-2005A2526DD1}"/>
    <dgm:cxn modelId="{3ADC8777-A662-46BF-B36E-93D40A4DE9EC}" type="presOf" srcId="{7DC2A69C-892C-420D-BB89-31A5545FB499}" destId="{8534B11B-A1E0-474D-AEB9-1A25283D1E2D}" srcOrd="0" destOrd="0" presId="urn:microsoft.com/office/officeart/2005/8/layout/orgChart1"/>
    <dgm:cxn modelId="{42DFACC5-CA4E-43B9-BA2E-FB33D4A7983D}" type="presOf" srcId="{394E75F6-16C8-4981-900D-7F8C86C91B2C}" destId="{6B9480EC-88E3-41EF-BCD5-99DFD02E6FCF}" srcOrd="0" destOrd="0" presId="urn:microsoft.com/office/officeart/2005/8/layout/orgChart1"/>
    <dgm:cxn modelId="{CEB6C600-3A7A-41C2-81B2-3A761E882AC4}" type="presOf" srcId="{EC5E5CF5-66A4-4BE3-A8E5-956F462F25CD}" destId="{CF1C740D-4C32-4100-B09C-75903BB8012C}" srcOrd="0" destOrd="0" presId="urn:microsoft.com/office/officeart/2005/8/layout/orgChart1"/>
    <dgm:cxn modelId="{2F597B06-DEC4-442C-BE22-0A71DAA6C928}" type="presOf" srcId="{394E75F6-16C8-4981-900D-7F8C86C91B2C}" destId="{ACB13CB0-B1F3-4D56-8018-B88D05913BA9}" srcOrd="1" destOrd="0" presId="urn:microsoft.com/office/officeart/2005/8/layout/orgChart1"/>
    <dgm:cxn modelId="{640EAB4B-6E26-4D47-ADDB-595B39B6E851}" type="presParOf" srcId="{908264C4-0E10-4663-9982-E507EE7F49EF}" destId="{B2A9A198-1A9E-40A9-8ED8-8A11D16713A1}" srcOrd="0" destOrd="0" presId="urn:microsoft.com/office/officeart/2005/8/layout/orgChart1"/>
    <dgm:cxn modelId="{B072D7E0-B916-4ADD-BD67-97D23B99D045}" type="presParOf" srcId="{B2A9A198-1A9E-40A9-8ED8-8A11D16713A1}" destId="{ADB59FB0-B4D8-4239-9364-116676B3A689}" srcOrd="0" destOrd="0" presId="urn:microsoft.com/office/officeart/2005/8/layout/orgChart1"/>
    <dgm:cxn modelId="{0F1A6B36-9CA8-492F-8984-7D5186B83BB1}" type="presParOf" srcId="{ADB59FB0-B4D8-4239-9364-116676B3A689}" destId="{7477C721-738B-47D6-B4D6-A038FB0B3A3F}" srcOrd="0" destOrd="0" presId="urn:microsoft.com/office/officeart/2005/8/layout/orgChart1"/>
    <dgm:cxn modelId="{E6B95457-0360-47E0-9CEE-E3A7BDA146BA}" type="presParOf" srcId="{ADB59FB0-B4D8-4239-9364-116676B3A689}" destId="{186C125F-D049-4443-ACCB-702640DB03FB}" srcOrd="1" destOrd="0" presId="urn:microsoft.com/office/officeart/2005/8/layout/orgChart1"/>
    <dgm:cxn modelId="{A105E7AC-B4FA-4268-B826-006CB89F1156}" type="presParOf" srcId="{B2A9A198-1A9E-40A9-8ED8-8A11D16713A1}" destId="{4F41708F-891B-4E27-BC08-4C8995E393C9}" srcOrd="1" destOrd="0" presId="urn:microsoft.com/office/officeart/2005/8/layout/orgChart1"/>
    <dgm:cxn modelId="{3616C074-1BD1-4A15-88CE-01D2A9285B04}" type="presParOf" srcId="{4F41708F-891B-4E27-BC08-4C8995E393C9}" destId="{1D5A451F-C8F8-4A8C-8444-91A128775C52}" srcOrd="0" destOrd="0" presId="urn:microsoft.com/office/officeart/2005/8/layout/orgChart1"/>
    <dgm:cxn modelId="{518F792F-E203-4980-B7F0-1C4BB5D95D94}" type="presParOf" srcId="{4F41708F-891B-4E27-BC08-4C8995E393C9}" destId="{9D0DB706-9024-4769-B378-464DC0CCB7D1}" srcOrd="1" destOrd="0" presId="urn:microsoft.com/office/officeart/2005/8/layout/orgChart1"/>
    <dgm:cxn modelId="{B311E862-5972-4C4E-9B73-BAA6D9CE3E0D}" type="presParOf" srcId="{9D0DB706-9024-4769-B378-464DC0CCB7D1}" destId="{F782EFAE-DF8E-47B9-AD7C-01A4E63B8363}" srcOrd="0" destOrd="0" presId="urn:microsoft.com/office/officeart/2005/8/layout/orgChart1"/>
    <dgm:cxn modelId="{A048342D-E3A5-47A3-8241-082AF19F498B}" type="presParOf" srcId="{F782EFAE-DF8E-47B9-AD7C-01A4E63B8363}" destId="{6B9480EC-88E3-41EF-BCD5-99DFD02E6FCF}" srcOrd="0" destOrd="0" presId="urn:microsoft.com/office/officeart/2005/8/layout/orgChart1"/>
    <dgm:cxn modelId="{BDB37D44-E1D9-4EAF-9E9F-AD06C3F9E73E}" type="presParOf" srcId="{F782EFAE-DF8E-47B9-AD7C-01A4E63B8363}" destId="{ACB13CB0-B1F3-4D56-8018-B88D05913BA9}" srcOrd="1" destOrd="0" presId="urn:microsoft.com/office/officeart/2005/8/layout/orgChart1"/>
    <dgm:cxn modelId="{35DD89F7-D1E0-4FA4-BAC4-B937461500CF}" type="presParOf" srcId="{9D0DB706-9024-4769-B378-464DC0CCB7D1}" destId="{252C895D-A468-4E62-ADC4-B07448BE243C}" srcOrd="1" destOrd="0" presId="urn:microsoft.com/office/officeart/2005/8/layout/orgChart1"/>
    <dgm:cxn modelId="{1A6714B7-FB9A-45CD-A313-7429EC1F6649}" type="presParOf" srcId="{9D0DB706-9024-4769-B378-464DC0CCB7D1}" destId="{1843C752-FF10-475B-9774-75319EBDE697}" srcOrd="2" destOrd="0" presId="urn:microsoft.com/office/officeart/2005/8/layout/orgChart1"/>
    <dgm:cxn modelId="{ED2748D0-838C-443A-A573-3F49D46C7CBC}" type="presParOf" srcId="{4F41708F-891B-4E27-BC08-4C8995E393C9}" destId="{D134F8C5-130E-4E9C-8A2B-145F3BA499A6}" srcOrd="2" destOrd="0" presId="urn:microsoft.com/office/officeart/2005/8/layout/orgChart1"/>
    <dgm:cxn modelId="{1F584505-BB13-40E8-924E-95905A615877}" type="presParOf" srcId="{4F41708F-891B-4E27-BC08-4C8995E393C9}" destId="{6DA9A033-55ED-4C6B-813D-B1C99D9EEE45}" srcOrd="3" destOrd="0" presId="urn:microsoft.com/office/officeart/2005/8/layout/orgChart1"/>
    <dgm:cxn modelId="{9F19E3D0-E15A-448F-A3B8-EDF7EC65D849}" type="presParOf" srcId="{6DA9A033-55ED-4C6B-813D-B1C99D9EEE45}" destId="{6E2AED76-A7A9-47F1-821D-00D66E5E4278}" srcOrd="0" destOrd="0" presId="urn:microsoft.com/office/officeart/2005/8/layout/orgChart1"/>
    <dgm:cxn modelId="{D46300FC-5276-428A-A443-FD6E41F88992}" type="presParOf" srcId="{6E2AED76-A7A9-47F1-821D-00D66E5E4278}" destId="{CC4BB11E-42E4-428C-A5CC-92CFFB150E77}" srcOrd="0" destOrd="0" presId="urn:microsoft.com/office/officeart/2005/8/layout/orgChart1"/>
    <dgm:cxn modelId="{716C5097-0FD7-48D1-987E-EEAFB1509778}" type="presParOf" srcId="{6E2AED76-A7A9-47F1-821D-00D66E5E4278}" destId="{42DB2151-7C0C-4053-ABD7-FA5CE3BC15DB}" srcOrd="1" destOrd="0" presId="urn:microsoft.com/office/officeart/2005/8/layout/orgChart1"/>
    <dgm:cxn modelId="{51E516E4-B136-463E-8322-350834E70506}" type="presParOf" srcId="{6DA9A033-55ED-4C6B-813D-B1C99D9EEE45}" destId="{1E9DD38F-8F67-4908-A39E-B1855B13426E}" srcOrd="1" destOrd="0" presId="urn:microsoft.com/office/officeart/2005/8/layout/orgChart1"/>
    <dgm:cxn modelId="{75E1D847-1994-4FF9-B3CA-5D1BEB0DCBFE}" type="presParOf" srcId="{6DA9A033-55ED-4C6B-813D-B1C99D9EEE45}" destId="{073CC459-DF34-4C17-84FF-E4248BD138F2}" srcOrd="2" destOrd="0" presId="urn:microsoft.com/office/officeart/2005/8/layout/orgChart1"/>
    <dgm:cxn modelId="{488256B9-96A3-4895-B09F-7E5F7F99BC76}" type="presParOf" srcId="{4F41708F-891B-4E27-BC08-4C8995E393C9}" destId="{CF1C740D-4C32-4100-B09C-75903BB8012C}" srcOrd="4" destOrd="0" presId="urn:microsoft.com/office/officeart/2005/8/layout/orgChart1"/>
    <dgm:cxn modelId="{7B63CD6F-5654-4E77-8D94-8F40FBBC7EA7}" type="presParOf" srcId="{4F41708F-891B-4E27-BC08-4C8995E393C9}" destId="{B91822E3-3EFE-42A3-8E4F-BFF5E3D3CD23}" srcOrd="5" destOrd="0" presId="urn:microsoft.com/office/officeart/2005/8/layout/orgChart1"/>
    <dgm:cxn modelId="{BA6A3A48-B96F-4E57-A67F-C34E5CCA9D77}" type="presParOf" srcId="{B91822E3-3EFE-42A3-8E4F-BFF5E3D3CD23}" destId="{15EB7BD7-0727-4511-A22E-37386A431D99}" srcOrd="0" destOrd="0" presId="urn:microsoft.com/office/officeart/2005/8/layout/orgChart1"/>
    <dgm:cxn modelId="{719172F1-30D6-47D9-A0AA-2A09A42C6FFB}" type="presParOf" srcId="{15EB7BD7-0727-4511-A22E-37386A431D99}" destId="{E7C72017-B94B-44BA-A9A3-08B39A92127A}" srcOrd="0" destOrd="0" presId="urn:microsoft.com/office/officeart/2005/8/layout/orgChart1"/>
    <dgm:cxn modelId="{BE9D44D0-42D6-441E-A849-C61C1968095A}" type="presParOf" srcId="{15EB7BD7-0727-4511-A22E-37386A431D99}" destId="{C3756696-4612-41E5-8C3E-9D9983D55F62}" srcOrd="1" destOrd="0" presId="urn:microsoft.com/office/officeart/2005/8/layout/orgChart1"/>
    <dgm:cxn modelId="{55357A34-CEE4-4A75-ABAA-DE980F310FA6}" type="presParOf" srcId="{B91822E3-3EFE-42A3-8E4F-BFF5E3D3CD23}" destId="{813636EA-BEF8-4D8C-8A70-3F86FB2C7539}" srcOrd="1" destOrd="0" presId="urn:microsoft.com/office/officeart/2005/8/layout/orgChart1"/>
    <dgm:cxn modelId="{42E94274-F94B-4CBA-93D1-C265DE26F1EB}" type="presParOf" srcId="{B91822E3-3EFE-42A3-8E4F-BFF5E3D3CD23}" destId="{FED76576-00AE-4460-A314-B5848F63FDB6}" srcOrd="2" destOrd="0" presId="urn:microsoft.com/office/officeart/2005/8/layout/orgChart1"/>
    <dgm:cxn modelId="{3CB75753-6853-49C5-B597-572CC2D5A673}" type="presParOf" srcId="{4F41708F-891B-4E27-BC08-4C8995E393C9}" destId="{5D6ECEEF-CB5C-4588-B297-A7FFF3901D76}" srcOrd="6" destOrd="0" presId="urn:microsoft.com/office/officeart/2005/8/layout/orgChart1"/>
    <dgm:cxn modelId="{0509213B-7581-4E43-8F6A-98AA69F7D921}" type="presParOf" srcId="{4F41708F-891B-4E27-BC08-4C8995E393C9}" destId="{B6BF532C-03DB-4369-9DBC-6044B9805914}" srcOrd="7" destOrd="0" presId="urn:microsoft.com/office/officeart/2005/8/layout/orgChart1"/>
    <dgm:cxn modelId="{836220D4-ED3D-49D0-BA18-86D874F51E80}" type="presParOf" srcId="{B6BF532C-03DB-4369-9DBC-6044B9805914}" destId="{F53FDE40-E2EA-4498-9C68-63380741BD94}" srcOrd="0" destOrd="0" presId="urn:microsoft.com/office/officeart/2005/8/layout/orgChart1"/>
    <dgm:cxn modelId="{678B7CE0-17E2-4D21-9AA0-BF9EA99ACAB5}" type="presParOf" srcId="{F53FDE40-E2EA-4498-9C68-63380741BD94}" destId="{B53E204B-7014-4CDC-BCF6-E3E52107A28D}" srcOrd="0" destOrd="0" presId="urn:microsoft.com/office/officeart/2005/8/layout/orgChart1"/>
    <dgm:cxn modelId="{EEE1109E-BFE7-46C0-B7E0-7E5252CA0E01}" type="presParOf" srcId="{F53FDE40-E2EA-4498-9C68-63380741BD94}" destId="{7356D3A6-250E-4A32-92BD-29F9E5FE710F}" srcOrd="1" destOrd="0" presId="urn:microsoft.com/office/officeart/2005/8/layout/orgChart1"/>
    <dgm:cxn modelId="{25AD9FE5-4A76-4436-BB79-D00694CCDA07}" type="presParOf" srcId="{B6BF532C-03DB-4369-9DBC-6044B9805914}" destId="{DF74EBA5-67F9-4DC3-B00B-387B910E6FF9}" srcOrd="1" destOrd="0" presId="urn:microsoft.com/office/officeart/2005/8/layout/orgChart1"/>
    <dgm:cxn modelId="{7BA41FCA-6F17-474C-ABA7-0E5D431E28FD}" type="presParOf" srcId="{B6BF532C-03DB-4369-9DBC-6044B9805914}" destId="{4F4CC77A-BC6F-4078-8739-BDCF580DF92C}" srcOrd="2" destOrd="0" presId="urn:microsoft.com/office/officeart/2005/8/layout/orgChart1"/>
    <dgm:cxn modelId="{02B2B414-8108-4848-8566-D54AA6F97B52}" type="presParOf" srcId="{4F41708F-891B-4E27-BC08-4C8995E393C9}" destId="{CA0AE48F-A3C6-42E4-B662-5F91129528C7}" srcOrd="8" destOrd="0" presId="urn:microsoft.com/office/officeart/2005/8/layout/orgChart1"/>
    <dgm:cxn modelId="{B244B12C-DE98-4765-9B65-17DF70B4A62E}" type="presParOf" srcId="{4F41708F-891B-4E27-BC08-4C8995E393C9}" destId="{F39BAA06-FFF5-417A-96A6-4DE6B4CB1CB8}" srcOrd="9" destOrd="0" presId="urn:microsoft.com/office/officeart/2005/8/layout/orgChart1"/>
    <dgm:cxn modelId="{F585B856-E6B2-4340-A16D-CFB795D065FB}" type="presParOf" srcId="{F39BAA06-FFF5-417A-96A6-4DE6B4CB1CB8}" destId="{649D23D5-7D82-426C-9D2B-6CD91DE88987}" srcOrd="0" destOrd="0" presId="urn:microsoft.com/office/officeart/2005/8/layout/orgChart1"/>
    <dgm:cxn modelId="{4E9D140F-9285-42DA-847D-8C15DD22068E}" type="presParOf" srcId="{649D23D5-7D82-426C-9D2B-6CD91DE88987}" destId="{095851A7-89ED-42DC-8E12-AF35A76F574A}" srcOrd="0" destOrd="0" presId="urn:microsoft.com/office/officeart/2005/8/layout/orgChart1"/>
    <dgm:cxn modelId="{5CA4DDBD-D2FD-4797-9BFD-B422B8DEEA8B}" type="presParOf" srcId="{649D23D5-7D82-426C-9D2B-6CD91DE88987}" destId="{CCCDBB8D-7CB9-4EF0-AF6D-CD9ED3B1EEE2}" srcOrd="1" destOrd="0" presId="urn:microsoft.com/office/officeart/2005/8/layout/orgChart1"/>
    <dgm:cxn modelId="{0C2A9012-F83F-4DB3-943F-0DB2F14D29C9}" type="presParOf" srcId="{F39BAA06-FFF5-417A-96A6-4DE6B4CB1CB8}" destId="{7B5452F5-DB6A-409D-A2AE-D003B528B0EB}" srcOrd="1" destOrd="0" presId="urn:microsoft.com/office/officeart/2005/8/layout/orgChart1"/>
    <dgm:cxn modelId="{62F48FF0-2D7F-45BE-9535-F1610551C540}" type="presParOf" srcId="{F39BAA06-FFF5-417A-96A6-4DE6B4CB1CB8}" destId="{5C235100-9FE2-4BED-9E63-A28BB4609153}" srcOrd="2" destOrd="0" presId="urn:microsoft.com/office/officeart/2005/8/layout/orgChart1"/>
    <dgm:cxn modelId="{121F83CF-0D40-429D-BD97-F4D0F758D997}" type="presParOf" srcId="{4F41708F-891B-4E27-BC08-4C8995E393C9}" destId="{8534B11B-A1E0-474D-AEB9-1A25283D1E2D}" srcOrd="10" destOrd="0" presId="urn:microsoft.com/office/officeart/2005/8/layout/orgChart1"/>
    <dgm:cxn modelId="{2F05A3C6-76F6-4BA9-9B6B-77076DAF1736}" type="presParOf" srcId="{4F41708F-891B-4E27-BC08-4C8995E393C9}" destId="{C7166A3E-CB10-4707-B336-22F48ED46338}" srcOrd="11" destOrd="0" presId="urn:microsoft.com/office/officeart/2005/8/layout/orgChart1"/>
    <dgm:cxn modelId="{2434FAD2-EE89-4753-9E69-852859D9608E}" type="presParOf" srcId="{C7166A3E-CB10-4707-B336-22F48ED46338}" destId="{920E5D3C-08A8-4ED0-AA66-74D575024E0D}" srcOrd="0" destOrd="0" presId="urn:microsoft.com/office/officeart/2005/8/layout/orgChart1"/>
    <dgm:cxn modelId="{07BE4067-F983-4C81-A3F2-F47A3132CF82}" type="presParOf" srcId="{920E5D3C-08A8-4ED0-AA66-74D575024E0D}" destId="{0199529E-442D-404E-826F-76FD74D69B13}" srcOrd="0" destOrd="0" presId="urn:microsoft.com/office/officeart/2005/8/layout/orgChart1"/>
    <dgm:cxn modelId="{6C26E132-25DC-4808-B27A-44F6E19420F6}" type="presParOf" srcId="{920E5D3C-08A8-4ED0-AA66-74D575024E0D}" destId="{B6BB6DCE-31F3-4633-8D07-78402BCFCF5B}" srcOrd="1" destOrd="0" presId="urn:microsoft.com/office/officeart/2005/8/layout/orgChart1"/>
    <dgm:cxn modelId="{B367105D-D92F-4EA8-BE36-66D0EAF25A97}" type="presParOf" srcId="{C7166A3E-CB10-4707-B336-22F48ED46338}" destId="{429DBF4D-C69D-4A2C-8FC2-1229586D48B3}" srcOrd="1" destOrd="0" presId="urn:microsoft.com/office/officeart/2005/8/layout/orgChart1"/>
    <dgm:cxn modelId="{9D82A014-7516-41F5-B70E-6C4BF1F9B49A}" type="presParOf" srcId="{C7166A3E-CB10-4707-B336-22F48ED46338}" destId="{E5DD1BBE-1BE2-4277-A02A-D160A7DC8B37}" srcOrd="2" destOrd="0" presId="urn:microsoft.com/office/officeart/2005/8/layout/orgChart1"/>
    <dgm:cxn modelId="{5936376E-0E21-452B-8828-AB23AF3DB888}" type="presParOf" srcId="{B2A9A198-1A9E-40A9-8ED8-8A11D16713A1}" destId="{97EBD59D-53B4-4738-A50C-1CCB533BB6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34B11B-A1E0-474D-AEB9-1A25283D1E2D}">
      <dsp:nvSpPr>
        <dsp:cNvPr id="0" name=""/>
        <dsp:cNvSpPr/>
      </dsp:nvSpPr>
      <dsp:spPr>
        <a:xfrm>
          <a:off x="4327419" y="2262158"/>
          <a:ext cx="3705228" cy="221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26"/>
              </a:lnTo>
              <a:lnTo>
                <a:pt x="3705228" y="109726"/>
              </a:lnTo>
              <a:lnTo>
                <a:pt x="3705228" y="221849"/>
              </a:lnTo>
            </a:path>
          </a:pathLst>
        </a:custGeom>
        <a:noFill/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AE48F-A3C6-42E4-B662-5F91129528C7}">
      <dsp:nvSpPr>
        <dsp:cNvPr id="0" name=""/>
        <dsp:cNvSpPr/>
      </dsp:nvSpPr>
      <dsp:spPr>
        <a:xfrm>
          <a:off x="4327419" y="2262158"/>
          <a:ext cx="2258514" cy="221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26"/>
              </a:lnTo>
              <a:lnTo>
                <a:pt x="2258514" y="109726"/>
              </a:lnTo>
              <a:lnTo>
                <a:pt x="2258514" y="221849"/>
              </a:lnTo>
            </a:path>
          </a:pathLst>
        </a:custGeom>
        <a:noFill/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ECEEF-CB5C-4588-B297-A7FFF3901D76}">
      <dsp:nvSpPr>
        <dsp:cNvPr id="0" name=""/>
        <dsp:cNvSpPr/>
      </dsp:nvSpPr>
      <dsp:spPr>
        <a:xfrm>
          <a:off x="4327419" y="2262158"/>
          <a:ext cx="763278" cy="221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26"/>
              </a:lnTo>
              <a:lnTo>
                <a:pt x="763278" y="109726"/>
              </a:lnTo>
              <a:lnTo>
                <a:pt x="763278" y="221849"/>
              </a:lnTo>
            </a:path>
          </a:pathLst>
        </a:custGeom>
        <a:noFill/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C740D-4C32-4100-B09C-75903BB8012C}">
      <dsp:nvSpPr>
        <dsp:cNvPr id="0" name=""/>
        <dsp:cNvSpPr/>
      </dsp:nvSpPr>
      <dsp:spPr>
        <a:xfrm>
          <a:off x="3629343" y="2262158"/>
          <a:ext cx="698075" cy="221849"/>
        </a:xfrm>
        <a:custGeom>
          <a:avLst/>
          <a:gdLst/>
          <a:ahLst/>
          <a:cxnLst/>
          <a:rect l="0" t="0" r="0" b="0"/>
          <a:pathLst>
            <a:path>
              <a:moveTo>
                <a:pt x="698075" y="0"/>
              </a:moveTo>
              <a:lnTo>
                <a:pt x="698075" y="109726"/>
              </a:lnTo>
              <a:lnTo>
                <a:pt x="0" y="109726"/>
              </a:lnTo>
              <a:lnTo>
                <a:pt x="0" y="221849"/>
              </a:lnTo>
            </a:path>
          </a:pathLst>
        </a:custGeom>
        <a:noFill/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4F8C5-130E-4E9C-8A2B-145F3BA499A6}">
      <dsp:nvSpPr>
        <dsp:cNvPr id="0" name=""/>
        <dsp:cNvSpPr/>
      </dsp:nvSpPr>
      <dsp:spPr>
        <a:xfrm>
          <a:off x="2157605" y="2262158"/>
          <a:ext cx="2169814" cy="221849"/>
        </a:xfrm>
        <a:custGeom>
          <a:avLst/>
          <a:gdLst/>
          <a:ahLst/>
          <a:cxnLst/>
          <a:rect l="0" t="0" r="0" b="0"/>
          <a:pathLst>
            <a:path>
              <a:moveTo>
                <a:pt x="2169814" y="0"/>
              </a:moveTo>
              <a:lnTo>
                <a:pt x="2169814" y="109726"/>
              </a:lnTo>
              <a:lnTo>
                <a:pt x="0" y="109726"/>
              </a:lnTo>
              <a:lnTo>
                <a:pt x="0" y="221849"/>
              </a:lnTo>
            </a:path>
          </a:pathLst>
        </a:custGeom>
        <a:noFill/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A451F-C8F8-4A8C-8444-91A128775C52}">
      <dsp:nvSpPr>
        <dsp:cNvPr id="0" name=""/>
        <dsp:cNvSpPr/>
      </dsp:nvSpPr>
      <dsp:spPr>
        <a:xfrm>
          <a:off x="667061" y="2262158"/>
          <a:ext cx="3660358" cy="221849"/>
        </a:xfrm>
        <a:custGeom>
          <a:avLst/>
          <a:gdLst/>
          <a:ahLst/>
          <a:cxnLst/>
          <a:rect l="0" t="0" r="0" b="0"/>
          <a:pathLst>
            <a:path>
              <a:moveTo>
                <a:pt x="3660358" y="0"/>
              </a:moveTo>
              <a:lnTo>
                <a:pt x="3660358" y="109726"/>
              </a:lnTo>
              <a:lnTo>
                <a:pt x="0" y="109726"/>
              </a:lnTo>
              <a:lnTo>
                <a:pt x="0" y="221849"/>
              </a:lnTo>
            </a:path>
          </a:pathLst>
        </a:custGeom>
        <a:noFill/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7C721-738B-47D6-B4D6-A038FB0B3A3F}">
      <dsp:nvSpPr>
        <dsp:cNvPr id="0" name=""/>
        <dsp:cNvSpPr/>
      </dsp:nvSpPr>
      <dsp:spPr>
        <a:xfrm>
          <a:off x="3642553" y="1560799"/>
          <a:ext cx="1369733" cy="7013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1" u="none" strike="noStrike" kern="1200" cap="none" normalizeH="0" baseline="0" dirty="0" smtClean="0">
              <a:ln/>
              <a:effectLst/>
              <a:latin typeface="Arial" charset="0"/>
            </a:rPr>
            <a:t>ребенок</a:t>
          </a:r>
        </a:p>
      </dsp:txBody>
      <dsp:txXfrm>
        <a:off x="3642553" y="1560799"/>
        <a:ext cx="1369733" cy="701359"/>
      </dsp:txXfrm>
    </dsp:sp>
    <dsp:sp modelId="{6B9480EC-88E3-41EF-BCD5-99DFD02E6FCF}">
      <dsp:nvSpPr>
        <dsp:cNvPr id="0" name=""/>
        <dsp:cNvSpPr/>
      </dsp:nvSpPr>
      <dsp:spPr>
        <a:xfrm>
          <a:off x="1635" y="2484008"/>
          <a:ext cx="1330852" cy="7821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1" u="none" strike="noStrike" kern="1200" cap="none" normalizeH="0" baseline="0" dirty="0" smtClean="0">
              <a:ln/>
              <a:effectLst/>
              <a:latin typeface="Arial" charset="0"/>
            </a:rPr>
            <a:t>Детский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1" u="none" strike="noStrike" kern="1200" cap="none" normalizeH="0" baseline="0" dirty="0" smtClean="0">
              <a:ln/>
              <a:effectLst/>
              <a:latin typeface="Arial" charset="0"/>
            </a:rPr>
            <a:t>психиатр</a:t>
          </a:r>
        </a:p>
      </dsp:txBody>
      <dsp:txXfrm>
        <a:off x="1635" y="2484008"/>
        <a:ext cx="1330852" cy="782125"/>
      </dsp:txXfrm>
    </dsp:sp>
    <dsp:sp modelId="{CC4BB11E-42E4-428C-A5CC-92CFFB150E77}">
      <dsp:nvSpPr>
        <dsp:cNvPr id="0" name=""/>
        <dsp:cNvSpPr/>
      </dsp:nvSpPr>
      <dsp:spPr>
        <a:xfrm>
          <a:off x="1556735" y="2484008"/>
          <a:ext cx="1201739" cy="7453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1" u="none" strike="noStrike" kern="1200" cap="none" normalizeH="0" baseline="0" dirty="0" smtClean="0">
              <a:ln/>
              <a:effectLst/>
              <a:latin typeface="Arial" charset="0"/>
            </a:rPr>
            <a:t>Учитель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1" u="none" strike="noStrike" kern="1200" cap="none" normalizeH="0" baseline="0" dirty="0" smtClean="0">
              <a:ln/>
              <a:effectLst/>
              <a:latin typeface="Arial" charset="0"/>
            </a:rPr>
            <a:t>-дефектолог</a:t>
          </a:r>
        </a:p>
      </dsp:txBody>
      <dsp:txXfrm>
        <a:off x="1556735" y="2484008"/>
        <a:ext cx="1201739" cy="745359"/>
      </dsp:txXfrm>
    </dsp:sp>
    <dsp:sp modelId="{E7C72017-B94B-44BA-A9A3-08B39A92127A}">
      <dsp:nvSpPr>
        <dsp:cNvPr id="0" name=""/>
        <dsp:cNvSpPr/>
      </dsp:nvSpPr>
      <dsp:spPr>
        <a:xfrm>
          <a:off x="2982722" y="2484008"/>
          <a:ext cx="1293243" cy="7706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1" u="none" strike="noStrike" kern="1200" cap="none" normalizeH="0" baseline="0" dirty="0" smtClean="0">
              <a:ln/>
              <a:effectLst/>
              <a:latin typeface="Arial" charset="0"/>
            </a:rPr>
            <a:t>Социальный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1" u="none" strike="noStrike" kern="1200" cap="none" normalizeH="0" baseline="0" dirty="0" smtClean="0">
              <a:ln/>
              <a:effectLst/>
              <a:latin typeface="Arial" charset="0"/>
            </a:rPr>
            <a:t>педагог</a:t>
          </a:r>
        </a:p>
      </dsp:txBody>
      <dsp:txXfrm>
        <a:off x="2982722" y="2484008"/>
        <a:ext cx="1293243" cy="770657"/>
      </dsp:txXfrm>
    </dsp:sp>
    <dsp:sp modelId="{B53E204B-7014-4CDC-BCF6-E3E52107A28D}">
      <dsp:nvSpPr>
        <dsp:cNvPr id="0" name=""/>
        <dsp:cNvSpPr/>
      </dsp:nvSpPr>
      <dsp:spPr>
        <a:xfrm>
          <a:off x="4500212" y="2484008"/>
          <a:ext cx="1180970" cy="7609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1" u="none" strike="noStrike" kern="1200" cap="none" normalizeH="0" baseline="0" smtClean="0">
              <a:ln/>
              <a:effectLst/>
              <a:latin typeface="Arial" charset="0"/>
            </a:rPr>
            <a:t>Учитель </a:t>
          </a:r>
        </a:p>
      </dsp:txBody>
      <dsp:txXfrm>
        <a:off x="4500212" y="2484008"/>
        <a:ext cx="1180970" cy="760918"/>
      </dsp:txXfrm>
    </dsp:sp>
    <dsp:sp modelId="{095851A7-89ED-42DC-8E12-AF35A76F574A}">
      <dsp:nvSpPr>
        <dsp:cNvPr id="0" name=""/>
        <dsp:cNvSpPr/>
      </dsp:nvSpPr>
      <dsp:spPr>
        <a:xfrm>
          <a:off x="5905430" y="2484008"/>
          <a:ext cx="1361008" cy="7629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1" u="none" strike="noStrike" kern="1200" cap="none" normalizeH="0" baseline="0" dirty="0" smtClean="0">
              <a:ln/>
              <a:effectLst/>
              <a:latin typeface="Arial" charset="0"/>
            </a:rPr>
            <a:t>Учитель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1" u="none" strike="noStrike" kern="1200" cap="none" normalizeH="0" baseline="0" dirty="0" smtClean="0">
              <a:ln/>
              <a:effectLst/>
              <a:latin typeface="Arial" charset="0"/>
            </a:rPr>
            <a:t>-логопед</a:t>
          </a:r>
        </a:p>
      </dsp:txBody>
      <dsp:txXfrm>
        <a:off x="5905430" y="2484008"/>
        <a:ext cx="1361008" cy="762925"/>
      </dsp:txXfrm>
    </dsp:sp>
    <dsp:sp modelId="{0199529E-442D-404E-826F-76FD74D69B13}">
      <dsp:nvSpPr>
        <dsp:cNvPr id="0" name=""/>
        <dsp:cNvSpPr/>
      </dsp:nvSpPr>
      <dsp:spPr>
        <a:xfrm>
          <a:off x="7490685" y="2484008"/>
          <a:ext cx="1083924" cy="7821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1" u="none" strike="noStrike" kern="1200" cap="none" normalizeH="0" baseline="0" dirty="0" smtClean="0">
              <a:ln/>
              <a:effectLst/>
              <a:latin typeface="Arial" charset="0"/>
            </a:rPr>
            <a:t>Педагог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1" u="none" strike="noStrike" kern="1200" cap="none" normalizeH="0" baseline="0" dirty="0" smtClean="0">
              <a:ln/>
              <a:effectLst/>
              <a:latin typeface="Arial" charset="0"/>
            </a:rPr>
            <a:t>-психолог</a:t>
          </a:r>
        </a:p>
      </dsp:txBody>
      <dsp:txXfrm>
        <a:off x="7490685" y="2484008"/>
        <a:ext cx="1083924" cy="782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44824"/>
            <a:ext cx="9252520" cy="2664296"/>
          </a:xfrm>
        </p:spPr>
        <p:txBody>
          <a:bodyPr>
            <a:normAutofit/>
          </a:bodyPr>
          <a:lstStyle/>
          <a:p>
            <a:r>
              <a:rPr lang="ru-RU" altLang="ru-RU" dirty="0">
                <a:solidFill>
                  <a:srgbClr val="5F7A7B"/>
                </a:solidFill>
              </a:rPr>
              <a:t>Организация и содержание работы</a:t>
            </a:r>
            <a:br>
              <a:rPr lang="ru-RU" altLang="ru-RU" dirty="0">
                <a:solidFill>
                  <a:srgbClr val="5F7A7B"/>
                </a:solidFill>
              </a:rPr>
            </a:br>
            <a:r>
              <a:rPr lang="ru-RU" altLang="ru-RU" dirty="0">
                <a:solidFill>
                  <a:srgbClr val="5F7A7B"/>
                </a:solidFill>
              </a:rPr>
              <a:t>учителя-дефектолога</a:t>
            </a:r>
            <a:br>
              <a:rPr lang="ru-RU" altLang="ru-RU" dirty="0">
                <a:solidFill>
                  <a:srgbClr val="5F7A7B"/>
                </a:solidFill>
              </a:rPr>
            </a:br>
            <a:r>
              <a:rPr lang="ru-RU" altLang="ru-RU" dirty="0">
                <a:solidFill>
                  <a:srgbClr val="5F7A7B"/>
                </a:solidFill>
              </a:rPr>
              <a:t>в условиях общеобразовательной школы </a:t>
            </a:r>
            <a:br>
              <a:rPr lang="ru-RU" altLang="ru-RU" dirty="0">
                <a:solidFill>
                  <a:srgbClr val="5F7A7B"/>
                </a:solidFill>
              </a:rPr>
            </a:br>
            <a:r>
              <a:rPr lang="ru-RU" altLang="ru-RU" dirty="0">
                <a:solidFill>
                  <a:srgbClr val="5F7A7B"/>
                </a:solidFill>
              </a:rPr>
              <a:t>с обучающимися с ОВЗ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sz="quarter" idx="1"/>
          </p:nvPr>
        </p:nvSpPr>
        <p:spPr>
          <a:xfrm>
            <a:off x="5220072" y="5517232"/>
            <a:ext cx="3585600" cy="792088"/>
          </a:xfr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/>
              <a:t>Подготовила: </a:t>
            </a:r>
          </a:p>
          <a:p>
            <a:pPr marL="0" indent="0">
              <a:buNone/>
            </a:pPr>
            <a:r>
              <a:rPr lang="ru-RU" dirty="0" smtClean="0"/>
              <a:t> учитель-дефектолог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Опарова</a:t>
            </a:r>
            <a:r>
              <a:rPr lang="ru-RU" dirty="0" smtClean="0"/>
              <a:t> </a:t>
            </a:r>
            <a:r>
              <a:rPr lang="ru-RU" dirty="0" smtClean="0"/>
              <a:t>Надежда </a:t>
            </a:r>
            <a:r>
              <a:rPr lang="ru-RU" dirty="0" smtClean="0"/>
              <a:t>Александровна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75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582888"/>
          </a:xfrm>
        </p:spPr>
        <p:txBody>
          <a:bodyPr>
            <a:noAutofit/>
          </a:bodyPr>
          <a:lstStyle/>
          <a:p>
            <a:r>
              <a:rPr lang="ru-RU" sz="3200" dirty="0"/>
              <a:t>Основная </a:t>
            </a:r>
            <a:r>
              <a:rPr lang="ru-RU" sz="3200" dirty="0" smtClean="0"/>
              <a:t>деятельность учителя-дефектолога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132856"/>
            <a:ext cx="8626160" cy="3030088"/>
          </a:xfrm>
        </p:spPr>
        <p:txBody>
          <a:bodyPr/>
          <a:lstStyle/>
          <a:p>
            <a:r>
              <a:rPr lang="ru-RU" dirty="0"/>
              <a:t>Основная деятельность учителя-дефектолога направлена на детей с ограниченными возможностями здоровья, которые испытывают трудности в овладении учебными знаниями, умениями, навыками в специализированных (коррекционных) условиях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326917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работы учителя-дефектолога 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204864"/>
            <a:ext cx="8503920" cy="3203848"/>
          </a:xfrm>
        </p:spPr>
        <p:txBody>
          <a:bodyPr/>
          <a:lstStyle/>
          <a:p>
            <a:r>
              <a:rPr lang="ru-RU" dirty="0"/>
              <a:t>Оказание помощи: ребенку в форме занятий и динамического наблюдения за ходом развития родителям в форме консультаций по вопросам обучения и воспитания учителям и администрации учреждения в форме рекомендаций</a:t>
            </a:r>
          </a:p>
        </p:txBody>
      </p:sp>
    </p:spTree>
    <p:extLst>
      <p:ext uri="{BB962C8B-B14F-4D97-AF65-F5344CB8AC3E}">
        <p14:creationId xmlns:p14="http://schemas.microsoft.com/office/powerpoint/2010/main" val="3329800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Профессиональная </a:t>
            </a:r>
            <a:r>
              <a:rPr lang="ru-RU" dirty="0" smtClean="0"/>
              <a:t>компетентность дефектолога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</a:t>
            </a:r>
            <a:r>
              <a:rPr lang="ru-RU" dirty="0" smtClean="0"/>
              <a:t>ыявление </a:t>
            </a:r>
            <a:r>
              <a:rPr lang="ru-RU" dirty="0"/>
              <a:t>неблагоприятных вариантов развития и определение учебных трудностей ребенка; </a:t>
            </a:r>
            <a:endParaRPr lang="ru-RU" dirty="0" smtClean="0"/>
          </a:p>
          <a:p>
            <a:r>
              <a:rPr lang="ru-RU" dirty="0" smtClean="0"/>
              <a:t>Составление </a:t>
            </a:r>
            <a:r>
              <a:rPr lang="ru-RU" dirty="0"/>
              <a:t>индивидуальных комплексных программ развития; </a:t>
            </a:r>
            <a:endParaRPr lang="ru-RU" dirty="0" smtClean="0"/>
          </a:p>
          <a:p>
            <a:r>
              <a:rPr lang="ru-RU" dirty="0"/>
              <a:t>Д</a:t>
            </a:r>
            <a:r>
              <a:rPr lang="ru-RU" dirty="0" smtClean="0"/>
              <a:t>инамическое </a:t>
            </a:r>
            <a:r>
              <a:rPr lang="ru-RU" dirty="0"/>
              <a:t>изучение уровня умственного развития детей и результатов коррекционного воздействия; </a:t>
            </a:r>
            <a:endParaRPr lang="ru-RU" dirty="0" smtClean="0"/>
          </a:p>
          <a:p>
            <a:r>
              <a:rPr lang="ru-RU" dirty="0"/>
              <a:t>О</a:t>
            </a:r>
            <a:r>
              <a:rPr lang="ru-RU" dirty="0" smtClean="0"/>
              <a:t>тслеживание </a:t>
            </a:r>
            <a:r>
              <a:rPr lang="ru-RU" dirty="0"/>
              <a:t>соответствия выбранной программы, форм, методов и приемов обучения реальным достижениям и уровню развития ребенка; 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роведение </a:t>
            </a:r>
            <a:r>
              <a:rPr lang="ru-RU" dirty="0"/>
              <a:t>индивидуальных и групповых коррекционных занятий; </a:t>
            </a:r>
            <a:endParaRPr lang="ru-RU" dirty="0" smtClean="0"/>
          </a:p>
          <a:p>
            <a:r>
              <a:rPr lang="ru-RU" dirty="0"/>
              <a:t>К</a:t>
            </a:r>
            <a:r>
              <a:rPr lang="ru-RU" dirty="0" smtClean="0"/>
              <a:t>онсультирование </a:t>
            </a:r>
            <a:r>
              <a:rPr lang="ru-RU" dirty="0"/>
              <a:t>педагогов и родителей по проблемам развития, обучения и воспитания подростков.</a:t>
            </a:r>
          </a:p>
        </p:txBody>
      </p:sp>
    </p:spTree>
    <p:extLst>
      <p:ext uri="{BB962C8B-B14F-4D97-AF65-F5344CB8AC3E}">
        <p14:creationId xmlns:p14="http://schemas.microsoft.com/office/powerpoint/2010/main" val="259934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Направления работы учителя-дефектолога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4038200"/>
          </a:xfrm>
        </p:spPr>
        <p:txBody>
          <a:bodyPr/>
          <a:lstStyle/>
          <a:p>
            <a:r>
              <a:rPr lang="ru-RU" dirty="0" smtClean="0"/>
              <a:t>диагностическое </a:t>
            </a:r>
          </a:p>
          <a:p>
            <a:r>
              <a:rPr lang="ru-RU" dirty="0"/>
              <a:t>к</a:t>
            </a:r>
            <a:r>
              <a:rPr lang="ru-RU" dirty="0" smtClean="0"/>
              <a:t>оррекционное</a:t>
            </a:r>
            <a:endParaRPr lang="ru-RU" dirty="0"/>
          </a:p>
          <a:p>
            <a:r>
              <a:rPr lang="ru-RU" dirty="0"/>
              <a:t>а</a:t>
            </a:r>
            <a:r>
              <a:rPr lang="ru-RU" dirty="0" smtClean="0"/>
              <a:t>налитическое</a:t>
            </a:r>
          </a:p>
          <a:p>
            <a:r>
              <a:rPr lang="ru-RU" dirty="0" smtClean="0"/>
              <a:t>консультативно-просветительское </a:t>
            </a:r>
            <a:endParaRPr lang="ru-RU" dirty="0"/>
          </a:p>
          <a:p>
            <a:r>
              <a:rPr lang="ru-RU" dirty="0"/>
              <a:t>п</a:t>
            </a:r>
            <a:r>
              <a:rPr lang="ru-RU" dirty="0" smtClean="0"/>
              <a:t>рофилактическое</a:t>
            </a:r>
          </a:p>
          <a:p>
            <a:r>
              <a:rPr lang="ru-RU" dirty="0" smtClean="0"/>
              <a:t>организационно-методическое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7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/>
              <a:t>Обязательные документы </a:t>
            </a:r>
            <a:r>
              <a:rPr lang="ru-RU" altLang="ru-RU" sz="2800" dirty="0" smtClean="0"/>
              <a:t>учителя дефектолога</a:t>
            </a:r>
            <a:endParaRPr lang="ru-RU" sz="2800" dirty="0"/>
          </a:p>
        </p:txBody>
      </p:sp>
      <p:sp>
        <p:nvSpPr>
          <p:cNvPr id="4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dirty="0"/>
              <a:t>Должностная инструкция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dirty="0"/>
              <a:t>Общий план работы на год, включающий основные направления деятельности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dirty="0"/>
              <a:t>Списки обучающихся на коррекционно-развивающих занятиях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dirty="0"/>
              <a:t>Расписание коррекционно-развивающих занятий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dirty="0"/>
              <a:t>Коррекционные программы развития, включающие тематическое и перспективное планирование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dirty="0"/>
              <a:t>Карты динамического развития обучающихся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dirty="0" smtClean="0"/>
              <a:t>Общие карты сопровождения </a:t>
            </a:r>
            <a:r>
              <a:rPr lang="ru-RU" altLang="ru-RU" dirty="0"/>
              <a:t>( совместно со всеми специалистами утвержденные внутри школы)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dirty="0"/>
              <a:t>Аналитический отчет работы за учебный год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b="1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31893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специалистов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39770"/>
              </p:ext>
            </p:extLst>
          </p:nvPr>
        </p:nvGraphicFramePr>
        <p:xfrm>
          <a:off x="323528" y="1412776"/>
          <a:ext cx="857624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6020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</TotalTime>
  <Words>226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Организация и содержание работы учителя-дефектолога в условиях общеобразовательной школы  с обучающимися с ОВЗ </vt:lpstr>
      <vt:lpstr>Основная деятельность учителя-дефектолога</vt:lpstr>
      <vt:lpstr>Содержание работы учителя-дефектолога </vt:lpstr>
      <vt:lpstr>Профессиональная компетентность дефектолога</vt:lpstr>
      <vt:lpstr>Направления работы учителя-дефектолога</vt:lpstr>
      <vt:lpstr>Обязательные документы учителя дефектолога</vt:lpstr>
      <vt:lpstr>Взаимодействие специалистов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содержание работы учителя-дефектолога в условиях общеобразовательной школы  с обучающимися с ОВЗ </dc:title>
  <cp:lastModifiedBy>Usr</cp:lastModifiedBy>
  <cp:revision>4</cp:revision>
  <dcterms:modified xsi:type="dcterms:W3CDTF">2021-04-01T10:02:28Z</dcterms:modified>
</cp:coreProperties>
</file>