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46" r:id="rId2"/>
    <p:sldId id="359" r:id="rId3"/>
    <p:sldId id="362" r:id="rId4"/>
    <p:sldId id="371" r:id="rId5"/>
    <p:sldId id="357" r:id="rId6"/>
    <p:sldId id="367" r:id="rId7"/>
    <p:sldId id="370" r:id="rId8"/>
    <p:sldId id="373" r:id="rId9"/>
    <p:sldId id="364" r:id="rId10"/>
    <p:sldId id="368" r:id="rId11"/>
    <p:sldId id="366" r:id="rId12"/>
    <p:sldId id="372" r:id="rId13"/>
    <p:sldId id="365" r:id="rId14"/>
    <p:sldId id="361" r:id="rId15"/>
    <p:sldId id="3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>
        <p:scale>
          <a:sx n="60" d="100"/>
          <a:sy n="60" d="100"/>
        </p:scale>
        <p:origin x="-168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657600" y="762000"/>
            <a:ext cx="5181600" cy="304800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r">
              <a:defRPr/>
            </a:pPr>
            <a:r>
              <a:rPr lang="ru-RU" sz="3600" dirty="0" smtClean="0"/>
              <a:t>Работа с камнями как один из способов</a:t>
            </a:r>
            <a:br>
              <a:rPr lang="ru-RU" sz="3600" dirty="0" smtClean="0"/>
            </a:br>
            <a:r>
              <a:rPr lang="ru-RU" sz="3600" dirty="0" smtClean="0"/>
              <a:t> арт-терапии </a:t>
            </a:r>
            <a:endParaRPr lang="en-US" sz="3600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3962400"/>
            <a:ext cx="4953000" cy="266700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 fontScale="32500" lnSpcReduction="20000"/>
          </a:bodyPr>
          <a:lstStyle/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8000" b="1" dirty="0" smtClean="0">
                <a:solidFill>
                  <a:schemeClr val="tx1"/>
                </a:solidFill>
              </a:rPr>
              <a:t>Боровикова Светлана Вячеславовна, </a:t>
            </a:r>
          </a:p>
          <a:p>
            <a:pPr>
              <a:defRPr/>
            </a:pPr>
            <a:r>
              <a:rPr lang="ru-RU" sz="8000" b="1" dirty="0" smtClean="0">
                <a:solidFill>
                  <a:schemeClr val="tx1"/>
                </a:solidFill>
              </a:rPr>
              <a:t>педагог-психолог</a:t>
            </a:r>
          </a:p>
          <a:p>
            <a:pPr algn="r">
              <a:defRPr/>
            </a:pPr>
            <a:r>
              <a:rPr lang="ru-RU" sz="8000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ru-RU" sz="8000" dirty="0" smtClean="0">
                <a:solidFill>
                  <a:schemeClr val="tx1"/>
                </a:solidFill>
              </a:rPr>
              <a:t>ГОУ ЯО «Ярославская школа №38»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880" y="2438400"/>
            <a:ext cx="5685682" cy="4267200"/>
          </a:xfrm>
        </p:spPr>
      </p:pic>
      <p:pic>
        <p:nvPicPr>
          <p:cNvPr id="10" name="Рисунок 9" descr="C:\Users\Admin\Desktop\камни\IMG_20200130_124607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8768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2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Формы работы  детьми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0" y="1905000"/>
            <a:ext cx="7162800" cy="3733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Игра </a:t>
            </a:r>
            <a:r>
              <a:rPr lang="ru-RU" b="1" dirty="0">
                <a:solidFill>
                  <a:srgbClr val="0070C0"/>
                </a:solidFill>
              </a:rPr>
              <a:t>«Остров сокровищ»</a:t>
            </a:r>
            <a:r>
              <a:rPr lang="ru-RU" dirty="0">
                <a:solidFill>
                  <a:srgbClr val="0070C0"/>
                </a:solidFill>
              </a:rPr>
              <a:t>: ребенку предлагается закопать камушки–сокровища в песочнице и отправиться на поиски </a:t>
            </a:r>
            <a:r>
              <a:rPr lang="ru-RU" dirty="0" smtClean="0">
                <a:solidFill>
                  <a:srgbClr val="0070C0"/>
                </a:solidFill>
              </a:rPr>
              <a:t>сокровищ;</a:t>
            </a:r>
            <a:r>
              <a:rPr lang="ru-RU" dirty="0">
                <a:solidFill>
                  <a:srgbClr val="0070C0"/>
                </a:solidFill>
              </a:rPr>
              <a:t> 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«Театр прикосновений»</a:t>
            </a:r>
            <a:r>
              <a:rPr lang="ru-RU" dirty="0">
                <a:solidFill>
                  <a:srgbClr val="0070C0"/>
                </a:solidFill>
              </a:rPr>
              <a:t>: групповая форма релаксации, при </a:t>
            </a:r>
            <a:r>
              <a:rPr lang="ru-RU" dirty="0" smtClean="0">
                <a:solidFill>
                  <a:srgbClr val="0070C0"/>
                </a:solidFill>
              </a:rPr>
              <a:t>осуществление сенсорного взаимодействия, </a:t>
            </a:r>
            <a:r>
              <a:rPr lang="ru-RU" dirty="0">
                <a:solidFill>
                  <a:srgbClr val="0070C0"/>
                </a:solidFill>
              </a:rPr>
              <a:t>раскладывая на теле различные </a:t>
            </a:r>
            <a:r>
              <a:rPr lang="ru-RU" dirty="0" smtClean="0">
                <a:solidFill>
                  <a:srgbClr val="0070C0"/>
                </a:solidFill>
              </a:rPr>
              <a:t>камушки (при трудностях в общении, на сплочение коллектива);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4978400" cy="3733800"/>
          </a:xfrm>
        </p:spPr>
      </p:pic>
      <p:pic>
        <p:nvPicPr>
          <p:cNvPr id="7" name="Рисунок 6" descr="C:\Documents and Settings\Usr\Рабочий стол\Новая папка (2)\IMG_20200303_0845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4851400" cy="400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2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Работа с эмоциями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 descr="C:\Users\Admin\Desktop\камни\IMG_20200205_1033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76962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3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Admin\Desktop\камни\IMG_20200205_104640 - копия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5791200" cy="396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камни\IMG_20200205_1130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3848100" cy="292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9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Спасибо за внимание! 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905000" y="1447800"/>
            <a:ext cx="70866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altLang="ko-KR" sz="2400" dirty="0">
                <a:solidFill>
                  <a:schemeClr val="accent1">
                    <a:lumMod val="50000"/>
                  </a:schemeClr>
                </a:solidFill>
                <a:ea typeface="굴림" pitchFamily="34" charset="-127"/>
              </a:rPr>
              <a:t>трудности в общении;</a:t>
            </a:r>
          </a:p>
          <a:p>
            <a:pPr algn="just">
              <a:lnSpc>
                <a:spcPct val="160000"/>
              </a:lnSpc>
            </a:pPr>
            <a:r>
              <a:rPr lang="ru-RU" altLang="ko-KR" sz="2400" dirty="0">
                <a:solidFill>
                  <a:schemeClr val="accent1">
                    <a:lumMod val="50000"/>
                  </a:schemeClr>
                </a:solidFill>
                <a:ea typeface="굴림" pitchFamily="34" charset="-127"/>
              </a:rPr>
              <a:t>• коррекция и профилактика </a:t>
            </a:r>
            <a:r>
              <a:rPr lang="ru-RU" altLang="ko-KR" sz="2400" dirty="0" smtClean="0">
                <a:solidFill>
                  <a:schemeClr val="accent1">
                    <a:lumMod val="50000"/>
                  </a:schemeClr>
                </a:solidFill>
                <a:ea typeface="굴림" pitchFamily="34" charset="-127"/>
              </a:rPr>
              <a:t>конфликтности, замкнутости</a:t>
            </a:r>
            <a:r>
              <a:rPr lang="ru-RU" altLang="ko-KR" sz="2400" dirty="0">
                <a:solidFill>
                  <a:schemeClr val="accent1">
                    <a:lumMod val="50000"/>
                  </a:schemeClr>
                </a:solidFill>
                <a:ea typeface="굴림" pitchFamily="34" charset="-127"/>
              </a:rPr>
              <a:t>, тревожности;</a:t>
            </a:r>
          </a:p>
          <a:p>
            <a:pPr algn="just">
              <a:lnSpc>
                <a:spcPct val="160000"/>
              </a:lnSpc>
            </a:pPr>
            <a:r>
              <a:rPr lang="ru-RU" altLang="ko-KR" sz="2400" dirty="0">
                <a:solidFill>
                  <a:schemeClr val="accent1">
                    <a:lumMod val="50000"/>
                  </a:schemeClr>
                </a:solidFill>
                <a:ea typeface="굴림" pitchFamily="34" charset="-127"/>
              </a:rPr>
              <a:t>• невротические и эмоциональные </a:t>
            </a:r>
            <a:r>
              <a:rPr lang="ru-RU" altLang="ko-KR" sz="2400" dirty="0" smtClean="0">
                <a:solidFill>
                  <a:schemeClr val="accent1">
                    <a:lumMod val="50000"/>
                  </a:schemeClr>
                </a:solidFill>
                <a:ea typeface="굴림" pitchFamily="34" charset="-127"/>
              </a:rPr>
              <a:t>расстройства;</a:t>
            </a:r>
            <a:endParaRPr lang="ru-RU" altLang="ko-KR" sz="2400" dirty="0">
              <a:solidFill>
                <a:schemeClr val="accent1">
                  <a:lumMod val="50000"/>
                </a:schemeClr>
              </a:solidFill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r>
              <a:rPr lang="ru-RU" altLang="ko-KR" sz="2400" dirty="0">
                <a:solidFill>
                  <a:schemeClr val="accent1">
                    <a:lumMod val="50000"/>
                  </a:schemeClr>
                </a:solidFill>
                <a:ea typeface="굴림" pitchFamily="34" charset="-127"/>
              </a:rPr>
              <a:t>• развитие собственного представления о себе;</a:t>
            </a:r>
          </a:p>
          <a:p>
            <a:pPr marL="342900" indent="-3429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굴림" pitchFamily="34" charset="-127"/>
              </a:rPr>
              <a:t>развитие мелкой моторики;</a:t>
            </a:r>
          </a:p>
          <a:p>
            <a:pPr marL="342900" indent="-3429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굴림" pitchFamily="34" charset="-127"/>
              </a:rPr>
              <a:t>релаксация.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685800" y="237359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ru-RU" altLang="ko-KR" sz="3200" dirty="0">
                <a:solidFill>
                  <a:schemeClr val="bg1"/>
                </a:solidFill>
                <a:ea typeface="굴림" pitchFamily="34" charset="-127"/>
              </a:rPr>
              <a:t>Показания для применения игр с камушками: </a:t>
            </a:r>
            <a:endParaRPr kumimoji="1" lang="en-US" altLang="ko-KR" sz="3200" dirty="0">
              <a:solidFill>
                <a:schemeClr val="bg1"/>
              </a:solidFill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Преимущества: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828800"/>
            <a:ext cx="7086600" cy="47545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дети, обычно отказывающиеся от заданий, с удовольствием выполняют упражнения с камнями на развитие психомоторики; 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задействование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сенсорного канала восприятия позволяет переключить доминирующий очаг возбуждения, что способствует эмоциональной регуляции, расслаблению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контроль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над процессом творческой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деятельности: возможность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любой момент изменить созданный продукт творчества;</a:t>
            </a:r>
          </a:p>
        </p:txBody>
      </p:sp>
    </p:spTree>
    <p:extLst>
      <p:ext uri="{BB962C8B-B14F-4D97-AF65-F5344CB8AC3E}">
        <p14:creationId xmlns:p14="http://schemas.microsoft.com/office/powerpoint/2010/main" val="28963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558" y="152400"/>
            <a:ext cx="6243042" cy="6392876"/>
          </a:xfrm>
        </p:spPr>
      </p:pic>
    </p:spTree>
    <p:extLst>
      <p:ext uri="{BB962C8B-B14F-4D97-AF65-F5344CB8AC3E}">
        <p14:creationId xmlns:p14="http://schemas.microsoft.com/office/powerpoint/2010/main" val="2184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467600" cy="715963"/>
          </a:xfrm>
        </p:spPr>
        <p:txBody>
          <a:bodyPr>
            <a:normAutofit/>
          </a:bodyPr>
          <a:lstStyle/>
          <a:p>
            <a:r>
              <a:rPr lang="ru-RU" sz="3600" u="sng" dirty="0">
                <a:solidFill>
                  <a:schemeClr val="accent1">
                    <a:lumMod val="50000"/>
                  </a:schemeClr>
                </a:solidFill>
              </a:rPr>
              <a:t>Игры на развитие психомоторики: </a:t>
            </a:r>
            <a:endParaRPr lang="en-US" sz="36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914400"/>
            <a:ext cx="716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«Разложи камушки», «Создай каменную картину», «Волшебный камушек», «Балансирующие камни», «Остров сокровищ»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C:\Users\Admin\Desktop\камни\IMG_20200228_1459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30282"/>
            <a:ext cx="5562601" cy="3899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1694"/>
            <a:ext cx="8395946" cy="6297869"/>
          </a:xfrm>
        </p:spPr>
      </p:pic>
    </p:spTree>
    <p:extLst>
      <p:ext uri="{BB962C8B-B14F-4D97-AF65-F5344CB8AC3E}">
        <p14:creationId xmlns:p14="http://schemas.microsoft.com/office/powerpoint/2010/main" val="172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Admin\Desktop\камни\IMG_20200205_121152 - копия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03860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Usr\Рабочий стол\Новая папка (2)\IMG_20200303_083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52400"/>
            <a:ext cx="48006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Documents and Settings\Usr\Рабочий стол\Новая папка (2)\IMG_20200303_0843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76600"/>
            <a:ext cx="48768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61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Documents and Settings\Usr\Рабочий стол\47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70612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Формы работы с детьми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2057400"/>
            <a:ext cx="7315200" cy="44196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«Релаксация»</a:t>
            </a:r>
            <a:r>
              <a:rPr lang="ru-RU" dirty="0" smtClean="0">
                <a:solidFill>
                  <a:srgbClr val="0070C0"/>
                </a:solidFill>
              </a:rPr>
              <a:t>: знакомство </a:t>
            </a:r>
            <a:r>
              <a:rPr lang="ru-RU" dirty="0">
                <a:solidFill>
                  <a:srgbClr val="0070C0"/>
                </a:solidFill>
              </a:rPr>
              <a:t>с материалом, спонтанная игра, выбор наиболее отзывающихся камушков. Фокусировка внимания на сенсорных ощущениях </a:t>
            </a:r>
            <a:r>
              <a:rPr lang="ru-RU" dirty="0" smtClean="0">
                <a:solidFill>
                  <a:srgbClr val="0070C0"/>
                </a:solidFill>
              </a:rPr>
              <a:t>способствует </a:t>
            </a:r>
            <a:r>
              <a:rPr lang="ru-RU" dirty="0">
                <a:solidFill>
                  <a:srgbClr val="0070C0"/>
                </a:solidFill>
              </a:rPr>
              <a:t>эмоциональной регуляции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marL="0" indent="0" algn="just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</a:rPr>
              <a:t>«Инсталляция-сказка»</a:t>
            </a:r>
            <a:r>
              <a:rPr lang="ru-RU" dirty="0">
                <a:solidFill>
                  <a:srgbClr val="0070C0"/>
                </a:solidFill>
              </a:rPr>
              <a:t>: создание композиции из камушков в </a:t>
            </a:r>
            <a:r>
              <a:rPr lang="ru-RU" dirty="0" smtClean="0">
                <a:solidFill>
                  <a:srgbClr val="0070C0"/>
                </a:solidFill>
              </a:rPr>
              <a:t>предложенном </a:t>
            </a:r>
            <a:r>
              <a:rPr lang="ru-RU" dirty="0">
                <a:solidFill>
                  <a:srgbClr val="0070C0"/>
                </a:solidFill>
              </a:rPr>
              <a:t>пространстве. В зависимости от контекста арт-терапевтического процесса, инсталляция может создаваться в песочнице, круглой тарелке, на различных цветовых </a:t>
            </a:r>
            <a:r>
              <a:rPr lang="ru-RU" dirty="0" smtClean="0">
                <a:solidFill>
                  <a:srgbClr val="0070C0"/>
                </a:solidFill>
              </a:rPr>
              <a:t>фонах.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88C3F8"/>
      </a:accent1>
      <a:accent2>
        <a:srgbClr val="3F92C5"/>
      </a:accent2>
      <a:accent3>
        <a:srgbClr val="A3A3A3"/>
      </a:accent3>
      <a:accent4>
        <a:srgbClr val="565656"/>
      </a:accent4>
      <a:accent5>
        <a:srgbClr val="88C3F8"/>
      </a:accent5>
      <a:accent6>
        <a:srgbClr val="3F92C5"/>
      </a:accent6>
      <a:hlink>
        <a:srgbClr val="A3A3A3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2930</TotalTime>
  <Words>226</Words>
  <Application>Microsoft Office PowerPoint</Application>
  <PresentationFormat>Экран (4:3)</PresentationFormat>
  <Paragraphs>31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1_Office Theme</vt:lpstr>
      <vt:lpstr>Работа с камнями как один из способов  арт-терапии </vt:lpstr>
      <vt:lpstr>Презентация PowerPoint</vt:lpstr>
      <vt:lpstr>Преимущества: </vt:lpstr>
      <vt:lpstr>Презентация PowerPoint</vt:lpstr>
      <vt:lpstr>Игры на развитие психомоторики: </vt:lpstr>
      <vt:lpstr>Презентация PowerPoint</vt:lpstr>
      <vt:lpstr>Презентация PowerPoint</vt:lpstr>
      <vt:lpstr>Презентация PowerPoint</vt:lpstr>
      <vt:lpstr>Формы работы с детьми </vt:lpstr>
      <vt:lpstr>Презентация PowerPoint</vt:lpstr>
      <vt:lpstr>Формы работы  детьми</vt:lpstr>
      <vt:lpstr>Презентация PowerPoint</vt:lpstr>
      <vt:lpstr>Работа с эмоциями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PCname</cp:lastModifiedBy>
  <cp:revision>243</cp:revision>
  <dcterms:created xsi:type="dcterms:W3CDTF">2012-04-26T17:06:14Z</dcterms:created>
  <dcterms:modified xsi:type="dcterms:W3CDTF">2021-05-28T15:14:22Z</dcterms:modified>
</cp:coreProperties>
</file>